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Anaheim"/>
      <p:regular r:id="rId17"/>
    </p:embeddedFont>
    <p:embeddedFont>
      <p:font typeface="Source Sans 3"/>
      <p:regular r:id="rId18"/>
      <p:bold r:id="rId19"/>
      <p:italic r:id="rId20"/>
      <p:boldItalic r:id="rId21"/>
    </p:embeddedFont>
    <p:embeddedFont>
      <p:font typeface="Viaoda Libre"/>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ourceSans3-italic.fntdata"/><Relationship Id="rId22" Type="http://schemas.openxmlformats.org/officeDocument/2006/relationships/font" Target="fonts/ViaodaLibre-regular.fntdata"/><Relationship Id="rId21" Type="http://schemas.openxmlformats.org/officeDocument/2006/relationships/font" Target="fonts/SourceSans3-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Anaheim-regular.fntdata"/><Relationship Id="rId16" Type="http://schemas.openxmlformats.org/officeDocument/2006/relationships/slide" Target="slides/slide11.xml"/><Relationship Id="rId19" Type="http://schemas.openxmlformats.org/officeDocument/2006/relationships/font" Target="fonts/SourceSans3-bold.fntdata"/><Relationship Id="rId18" Type="http://schemas.openxmlformats.org/officeDocument/2006/relationships/font" Target="fonts/SourceSans3-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57fff8a2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57fff8a2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5f5ae8da4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5f5ae8da4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33000"/>
          </a:blip>
          <a:srcRect b="7883" l="0" r="0" t="7891"/>
          <a:stretch/>
        </p:blipFill>
        <p:spPr>
          <a:xfrm>
            <a:off x="0" y="0"/>
            <a:ext cx="9144001" cy="5143500"/>
          </a:xfrm>
          <a:prstGeom prst="rect">
            <a:avLst/>
          </a:prstGeom>
          <a:noFill/>
          <a:ln>
            <a:noFill/>
          </a:ln>
        </p:spPr>
      </p:pic>
      <p:sp>
        <p:nvSpPr>
          <p:cNvPr id="10" name="Google Shape;10;p2"/>
          <p:cNvSpPr/>
          <p:nvPr/>
        </p:nvSpPr>
        <p:spPr>
          <a:xfrm>
            <a:off x="0" y="3676775"/>
            <a:ext cx="9144000" cy="1466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911150" y="1211050"/>
            <a:ext cx="7321800" cy="16101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48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p:nvPr>
            <p:ph idx="1" type="subTitle"/>
          </p:nvPr>
        </p:nvSpPr>
        <p:spPr>
          <a:xfrm>
            <a:off x="2518425" y="4042900"/>
            <a:ext cx="4107300" cy="475800"/>
          </a:xfrm>
          <a:prstGeom prst="rect">
            <a:avLst/>
          </a:prstGeom>
          <a:ln cap="flat" cmpd="sng" w="9525">
            <a:solidFill>
              <a:schemeClr val="lt2"/>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 name="Shape 53"/>
        <p:cNvGrpSpPr/>
        <p:nvPr/>
      </p:nvGrpSpPr>
      <p:grpSpPr>
        <a:xfrm>
          <a:off x="0" y="0"/>
          <a:ext cx="0" cy="0"/>
          <a:chOff x="0" y="0"/>
          <a:chExt cx="0" cy="0"/>
        </a:xfrm>
      </p:grpSpPr>
      <p:pic>
        <p:nvPicPr>
          <p:cNvPr id="54" name="Google Shape;54;p11"/>
          <p:cNvPicPr preferRelativeResize="0"/>
          <p:nvPr/>
        </p:nvPicPr>
        <p:blipFill rotWithShape="1">
          <a:blip r:embed="rId2">
            <a:alphaModFix amt="26000"/>
          </a:blip>
          <a:srcRect b="1765" l="0" r="0" t="24385"/>
          <a:stretch/>
        </p:blipFill>
        <p:spPr>
          <a:xfrm>
            <a:off x="0" y="0"/>
            <a:ext cx="9144002" cy="4496600"/>
          </a:xfrm>
          <a:prstGeom prst="rect">
            <a:avLst/>
          </a:prstGeom>
          <a:noFill/>
          <a:ln>
            <a:noFill/>
          </a:ln>
        </p:spPr>
      </p:pic>
      <p:sp>
        <p:nvSpPr>
          <p:cNvPr id="55" name="Google Shape;55;p11"/>
          <p:cNvSpPr/>
          <p:nvPr/>
        </p:nvSpPr>
        <p:spPr>
          <a:xfrm>
            <a:off x="0" y="3123700"/>
            <a:ext cx="9144000" cy="201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1"/>
          <p:cNvSpPr txBox="1"/>
          <p:nvPr>
            <p:ph hasCustomPrompt="1" type="title"/>
          </p:nvPr>
        </p:nvSpPr>
        <p:spPr>
          <a:xfrm>
            <a:off x="1284000" y="1006700"/>
            <a:ext cx="6576000" cy="14826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7" name="Google Shape;57;p11"/>
          <p:cNvSpPr txBox="1"/>
          <p:nvPr>
            <p:ph idx="1" type="subTitle"/>
          </p:nvPr>
        </p:nvSpPr>
        <p:spPr>
          <a:xfrm>
            <a:off x="2261675" y="3709000"/>
            <a:ext cx="4620600" cy="497100"/>
          </a:xfrm>
          <a:prstGeom prst="rect">
            <a:avLst/>
          </a:prstGeom>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8" name="Shape 5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9" name="Shape 59"/>
        <p:cNvGrpSpPr/>
        <p:nvPr/>
      </p:nvGrpSpPr>
      <p:grpSpPr>
        <a:xfrm>
          <a:off x="0" y="0"/>
          <a:ext cx="0" cy="0"/>
          <a:chOff x="0" y="0"/>
          <a:chExt cx="0" cy="0"/>
        </a:xfrm>
      </p:grpSpPr>
      <p:sp>
        <p:nvSpPr>
          <p:cNvPr id="60" name="Google Shape;60;p1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61" name="Google Shape;61;p13"/>
          <p:cNvSpPr txBox="1"/>
          <p:nvPr>
            <p:ph hasCustomPrompt="1" idx="2" type="title"/>
          </p:nvPr>
        </p:nvSpPr>
        <p:spPr>
          <a:xfrm>
            <a:off x="1505409" y="1450314"/>
            <a:ext cx="734700" cy="734700"/>
          </a:xfrm>
          <a:prstGeom prst="rect">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p:nvPr>
            <p:ph hasCustomPrompt="1" idx="3" type="title"/>
          </p:nvPr>
        </p:nvSpPr>
        <p:spPr>
          <a:xfrm>
            <a:off x="1505409" y="3078417"/>
            <a:ext cx="734700" cy="734700"/>
          </a:xfrm>
          <a:prstGeom prst="rect">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hasCustomPrompt="1" idx="4" type="title"/>
          </p:nvPr>
        </p:nvSpPr>
        <p:spPr>
          <a:xfrm>
            <a:off x="4204680" y="1450314"/>
            <a:ext cx="734700" cy="734700"/>
          </a:xfrm>
          <a:prstGeom prst="rect">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p:nvPr>
            <p:ph hasCustomPrompt="1" idx="5" type="title"/>
          </p:nvPr>
        </p:nvSpPr>
        <p:spPr>
          <a:xfrm>
            <a:off x="4204680" y="3078417"/>
            <a:ext cx="734700" cy="734700"/>
          </a:xfrm>
          <a:prstGeom prst="rect">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hasCustomPrompt="1" idx="6" type="title"/>
          </p:nvPr>
        </p:nvSpPr>
        <p:spPr>
          <a:xfrm>
            <a:off x="6903959" y="1450314"/>
            <a:ext cx="734700" cy="734700"/>
          </a:xfrm>
          <a:prstGeom prst="rect">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hasCustomPrompt="1" idx="7" type="title"/>
          </p:nvPr>
        </p:nvSpPr>
        <p:spPr>
          <a:xfrm>
            <a:off x="6903959" y="3078417"/>
            <a:ext cx="734700" cy="734700"/>
          </a:xfrm>
          <a:prstGeom prst="rect">
            <a:avLst/>
          </a:prstGeom>
          <a:solidFill>
            <a:schemeClr val="dk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idx="1" type="subTitle"/>
          </p:nvPr>
        </p:nvSpPr>
        <p:spPr>
          <a:xfrm>
            <a:off x="720000" y="2271637"/>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68" name="Google Shape;68;p13"/>
          <p:cNvSpPr txBox="1"/>
          <p:nvPr>
            <p:ph idx="8" type="subTitle"/>
          </p:nvPr>
        </p:nvSpPr>
        <p:spPr>
          <a:xfrm>
            <a:off x="3419271" y="2271637"/>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69" name="Google Shape;69;p13"/>
          <p:cNvSpPr txBox="1"/>
          <p:nvPr>
            <p:ph idx="9" type="subTitle"/>
          </p:nvPr>
        </p:nvSpPr>
        <p:spPr>
          <a:xfrm>
            <a:off x="6118549" y="2271637"/>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70" name="Google Shape;70;p13"/>
          <p:cNvSpPr txBox="1"/>
          <p:nvPr>
            <p:ph idx="13" type="subTitle"/>
          </p:nvPr>
        </p:nvSpPr>
        <p:spPr>
          <a:xfrm>
            <a:off x="720000" y="3899800"/>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71" name="Google Shape;71;p13"/>
          <p:cNvSpPr txBox="1"/>
          <p:nvPr>
            <p:ph idx="14" type="subTitle"/>
          </p:nvPr>
        </p:nvSpPr>
        <p:spPr>
          <a:xfrm>
            <a:off x="3419271" y="3899800"/>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72" name="Google Shape;72;p13"/>
          <p:cNvSpPr txBox="1"/>
          <p:nvPr>
            <p:ph idx="15" type="subTitle"/>
          </p:nvPr>
        </p:nvSpPr>
        <p:spPr>
          <a:xfrm>
            <a:off x="6118549" y="3899800"/>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73" name="Google Shape;73;p13"/>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4" name="Google Shape;74;p13"/>
          <p:cNvPicPr preferRelativeResize="0"/>
          <p:nvPr/>
        </p:nvPicPr>
        <p:blipFill rotWithShape="1">
          <a:blip r:embed="rId2">
            <a:alphaModFix amt="33000"/>
          </a:blip>
          <a:srcRect b="27097" l="13031" r="33141" t="0"/>
          <a:stretch/>
        </p:blipFill>
        <p:spPr>
          <a:xfrm flipH="1">
            <a:off x="0" y="0"/>
            <a:ext cx="2560326" cy="23159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5" name="Shape 75"/>
        <p:cNvGrpSpPr/>
        <p:nvPr/>
      </p:nvGrpSpPr>
      <p:grpSpPr>
        <a:xfrm>
          <a:off x="0" y="0"/>
          <a:ext cx="0" cy="0"/>
          <a:chOff x="0" y="0"/>
          <a:chExt cx="0" cy="0"/>
        </a:xfrm>
      </p:grpSpPr>
      <p:pic>
        <p:nvPicPr>
          <p:cNvPr id="76" name="Google Shape;76;p14"/>
          <p:cNvPicPr preferRelativeResize="0"/>
          <p:nvPr/>
        </p:nvPicPr>
        <p:blipFill rotWithShape="1">
          <a:blip r:embed="rId2">
            <a:alphaModFix amt="37000"/>
          </a:blip>
          <a:srcRect b="0" l="0" r="9600" t="9600"/>
          <a:stretch/>
        </p:blipFill>
        <p:spPr>
          <a:xfrm>
            <a:off x="1338425" y="-100"/>
            <a:ext cx="7701431" cy="5143500"/>
          </a:xfrm>
          <a:prstGeom prst="rect">
            <a:avLst/>
          </a:prstGeom>
          <a:noFill/>
          <a:ln>
            <a:noFill/>
          </a:ln>
        </p:spPr>
      </p:pic>
      <p:sp>
        <p:nvSpPr>
          <p:cNvPr id="77" name="Google Shape;77;p14"/>
          <p:cNvSpPr txBox="1"/>
          <p:nvPr>
            <p:ph type="title"/>
          </p:nvPr>
        </p:nvSpPr>
        <p:spPr>
          <a:xfrm>
            <a:off x="5060050" y="3723350"/>
            <a:ext cx="3370800" cy="66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78" name="Google Shape;78;p14"/>
          <p:cNvSpPr txBox="1"/>
          <p:nvPr>
            <p:ph idx="1" type="subTitle"/>
          </p:nvPr>
        </p:nvSpPr>
        <p:spPr>
          <a:xfrm>
            <a:off x="3226675" y="1253900"/>
            <a:ext cx="52041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79" name="Google Shape;79;p14"/>
          <p:cNvSpPr/>
          <p:nvPr/>
        </p:nvSpPr>
        <p:spPr>
          <a:xfrm flipH="1">
            <a:off x="0" y="-100"/>
            <a:ext cx="1609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80" name="Shape 80"/>
        <p:cNvGrpSpPr/>
        <p:nvPr/>
      </p:nvGrpSpPr>
      <p:grpSpPr>
        <a:xfrm>
          <a:off x="0" y="0"/>
          <a:ext cx="0" cy="0"/>
          <a:chOff x="0" y="0"/>
          <a:chExt cx="0" cy="0"/>
        </a:xfrm>
      </p:grpSpPr>
      <p:pic>
        <p:nvPicPr>
          <p:cNvPr id="81" name="Google Shape;81;p15"/>
          <p:cNvPicPr preferRelativeResize="0"/>
          <p:nvPr/>
        </p:nvPicPr>
        <p:blipFill>
          <a:blip r:embed="rId2">
            <a:alphaModFix amt="27000"/>
          </a:blip>
          <a:stretch>
            <a:fillRect/>
          </a:stretch>
        </p:blipFill>
        <p:spPr>
          <a:xfrm>
            <a:off x="11" y="0"/>
            <a:ext cx="7701390" cy="5143500"/>
          </a:xfrm>
          <a:prstGeom prst="rect">
            <a:avLst/>
          </a:prstGeom>
          <a:noFill/>
          <a:ln>
            <a:noFill/>
          </a:ln>
        </p:spPr>
      </p:pic>
      <p:sp>
        <p:nvSpPr>
          <p:cNvPr id="82" name="Google Shape;82;p15"/>
          <p:cNvSpPr/>
          <p:nvPr/>
        </p:nvSpPr>
        <p:spPr>
          <a:xfrm>
            <a:off x="7534950" y="-100"/>
            <a:ext cx="1609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txBox="1"/>
          <p:nvPr>
            <p:ph type="title"/>
          </p:nvPr>
        </p:nvSpPr>
        <p:spPr>
          <a:xfrm>
            <a:off x="720000" y="989288"/>
            <a:ext cx="2987700" cy="1996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 name="Google Shape;84;p15"/>
          <p:cNvSpPr txBox="1"/>
          <p:nvPr>
            <p:ph idx="1" type="subTitle"/>
          </p:nvPr>
        </p:nvSpPr>
        <p:spPr>
          <a:xfrm>
            <a:off x="720000" y="3436938"/>
            <a:ext cx="2987700" cy="7173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5" name="Google Shape;85;p15"/>
          <p:cNvSpPr/>
          <p:nvPr>
            <p:ph idx="2" type="pic"/>
          </p:nvPr>
        </p:nvSpPr>
        <p:spPr>
          <a:xfrm>
            <a:off x="5273100" y="533875"/>
            <a:ext cx="3157800" cy="4075800"/>
          </a:xfrm>
          <a:prstGeom prst="rect">
            <a:avLst/>
          </a:prstGeom>
          <a:noFill/>
          <a:ln cap="flat" cmpd="sng" w="9525">
            <a:solidFill>
              <a:schemeClr val="lt2"/>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86" name="Shape 86"/>
        <p:cNvGrpSpPr/>
        <p:nvPr/>
      </p:nvGrpSpPr>
      <p:grpSpPr>
        <a:xfrm>
          <a:off x="0" y="0"/>
          <a:ext cx="0" cy="0"/>
          <a:chOff x="0" y="0"/>
          <a:chExt cx="0" cy="0"/>
        </a:xfrm>
      </p:grpSpPr>
      <p:sp>
        <p:nvSpPr>
          <p:cNvPr id="87" name="Google Shape;87;p16"/>
          <p:cNvSpPr txBox="1"/>
          <p:nvPr>
            <p:ph type="title"/>
          </p:nvPr>
        </p:nvSpPr>
        <p:spPr>
          <a:xfrm>
            <a:off x="713225" y="1637550"/>
            <a:ext cx="28311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 name="Google Shape;88;p16"/>
          <p:cNvSpPr txBox="1"/>
          <p:nvPr>
            <p:ph idx="1" type="subTitle"/>
          </p:nvPr>
        </p:nvSpPr>
        <p:spPr>
          <a:xfrm>
            <a:off x="713225" y="2700750"/>
            <a:ext cx="28311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89" name="Google Shape;89;p16"/>
          <p:cNvPicPr preferRelativeResize="0"/>
          <p:nvPr/>
        </p:nvPicPr>
        <p:blipFill rotWithShape="1">
          <a:blip r:embed="rId2">
            <a:alphaModFix amt="37000"/>
          </a:blip>
          <a:srcRect b="8622" l="14265" r="49682" t="22945"/>
          <a:stretch/>
        </p:blipFill>
        <p:spPr>
          <a:xfrm flipH="1">
            <a:off x="6771725" y="0"/>
            <a:ext cx="2372275" cy="3002025"/>
          </a:xfrm>
          <a:prstGeom prst="rect">
            <a:avLst/>
          </a:prstGeom>
          <a:noFill/>
          <a:ln>
            <a:noFill/>
          </a:ln>
        </p:spPr>
      </p:pic>
      <p:sp>
        <p:nvSpPr>
          <p:cNvPr id="90" name="Google Shape;90;p16"/>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91" name="Shape 91"/>
        <p:cNvGrpSpPr/>
        <p:nvPr/>
      </p:nvGrpSpPr>
      <p:grpSpPr>
        <a:xfrm>
          <a:off x="0" y="0"/>
          <a:ext cx="0" cy="0"/>
          <a:chOff x="0" y="0"/>
          <a:chExt cx="0" cy="0"/>
        </a:xfrm>
      </p:grpSpPr>
      <p:sp>
        <p:nvSpPr>
          <p:cNvPr id="92" name="Google Shape;92;p17"/>
          <p:cNvSpPr txBox="1"/>
          <p:nvPr>
            <p:ph type="title"/>
          </p:nvPr>
        </p:nvSpPr>
        <p:spPr>
          <a:xfrm>
            <a:off x="5599675" y="1637550"/>
            <a:ext cx="2831100" cy="1063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sp>
        <p:nvSpPr>
          <p:cNvPr id="93" name="Google Shape;93;p17"/>
          <p:cNvSpPr txBox="1"/>
          <p:nvPr>
            <p:ph idx="1" type="subTitle"/>
          </p:nvPr>
        </p:nvSpPr>
        <p:spPr>
          <a:xfrm>
            <a:off x="5599675" y="2700750"/>
            <a:ext cx="2831100" cy="8052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
        <p:nvSpPr>
          <p:cNvPr id="94" name="Google Shape;94;p17"/>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5" name="Google Shape;95;p17"/>
          <p:cNvPicPr preferRelativeResize="0"/>
          <p:nvPr/>
        </p:nvPicPr>
        <p:blipFill rotWithShape="1">
          <a:blip r:embed="rId2">
            <a:alphaModFix amt="33000"/>
          </a:blip>
          <a:srcRect b="27097" l="13031" r="33141" t="0"/>
          <a:stretch/>
        </p:blipFill>
        <p:spPr>
          <a:xfrm flipH="1">
            <a:off x="0" y="0"/>
            <a:ext cx="2072350" cy="1874571"/>
          </a:xfrm>
          <a:prstGeom prst="rect">
            <a:avLst/>
          </a:prstGeom>
          <a:noFill/>
          <a:ln>
            <a:noFill/>
          </a:ln>
        </p:spPr>
      </p:pic>
      <p:pic>
        <p:nvPicPr>
          <p:cNvPr id="96" name="Google Shape;96;p17"/>
          <p:cNvPicPr preferRelativeResize="0"/>
          <p:nvPr/>
        </p:nvPicPr>
        <p:blipFill rotWithShape="1">
          <a:blip r:embed="rId2">
            <a:alphaModFix amt="33000"/>
          </a:blip>
          <a:srcRect b="27097" l="13031" r="33141" t="0"/>
          <a:stretch/>
        </p:blipFill>
        <p:spPr>
          <a:xfrm>
            <a:off x="7071650" y="0"/>
            <a:ext cx="2072350" cy="1874571"/>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97" name="Shape 97"/>
        <p:cNvGrpSpPr/>
        <p:nvPr/>
      </p:nvGrpSpPr>
      <p:grpSpPr>
        <a:xfrm>
          <a:off x="0" y="0"/>
          <a:ext cx="0" cy="0"/>
          <a:chOff x="0" y="0"/>
          <a:chExt cx="0" cy="0"/>
        </a:xfrm>
      </p:grpSpPr>
      <p:sp>
        <p:nvSpPr>
          <p:cNvPr id="98" name="Google Shape;98;p18"/>
          <p:cNvSpPr txBox="1"/>
          <p:nvPr>
            <p:ph type="title"/>
          </p:nvPr>
        </p:nvSpPr>
        <p:spPr>
          <a:xfrm>
            <a:off x="713225" y="1637550"/>
            <a:ext cx="28311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9" name="Google Shape;99;p18"/>
          <p:cNvSpPr txBox="1"/>
          <p:nvPr>
            <p:ph idx="1" type="subTitle"/>
          </p:nvPr>
        </p:nvSpPr>
        <p:spPr>
          <a:xfrm>
            <a:off x="713225" y="2700750"/>
            <a:ext cx="28311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100" name="Google Shape;100;p18"/>
          <p:cNvPicPr preferRelativeResize="0"/>
          <p:nvPr/>
        </p:nvPicPr>
        <p:blipFill rotWithShape="1">
          <a:blip r:embed="rId2">
            <a:alphaModFix amt="33000"/>
          </a:blip>
          <a:srcRect b="27097" l="13031" r="33141" t="0"/>
          <a:stretch/>
        </p:blipFill>
        <p:spPr>
          <a:xfrm>
            <a:off x="6583675" y="0"/>
            <a:ext cx="2560326" cy="2315975"/>
          </a:xfrm>
          <a:prstGeom prst="rect">
            <a:avLst/>
          </a:prstGeom>
          <a:noFill/>
          <a:ln>
            <a:noFill/>
          </a:ln>
        </p:spPr>
      </p:pic>
      <p:sp>
        <p:nvSpPr>
          <p:cNvPr id="101" name="Google Shape;101;p18"/>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1">
    <p:spTree>
      <p:nvGrpSpPr>
        <p:cNvPr id="102" name="Shape 102"/>
        <p:cNvGrpSpPr/>
        <p:nvPr/>
      </p:nvGrpSpPr>
      <p:grpSpPr>
        <a:xfrm>
          <a:off x="0" y="0"/>
          <a:ext cx="0" cy="0"/>
          <a:chOff x="0" y="0"/>
          <a:chExt cx="0" cy="0"/>
        </a:xfrm>
      </p:grpSpPr>
      <p:sp>
        <p:nvSpPr>
          <p:cNvPr id="103" name="Google Shape;103;p19"/>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4" name="Google Shape;104;p19"/>
          <p:cNvSpPr txBox="1"/>
          <p:nvPr>
            <p:ph idx="1" type="body"/>
          </p:nvPr>
        </p:nvSpPr>
        <p:spPr>
          <a:xfrm>
            <a:off x="720000" y="1215726"/>
            <a:ext cx="7704000" cy="33129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Source Sans Pro"/>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105" name="Google Shape;105;p19"/>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6" name="Google Shape;106;p19"/>
          <p:cNvPicPr preferRelativeResize="0"/>
          <p:nvPr/>
        </p:nvPicPr>
        <p:blipFill rotWithShape="1">
          <a:blip r:embed="rId2">
            <a:alphaModFix amt="33000"/>
          </a:blip>
          <a:srcRect b="27097" l="13031" r="33141" t="0"/>
          <a:stretch/>
        </p:blipFill>
        <p:spPr>
          <a:xfrm>
            <a:off x="6583675" y="0"/>
            <a:ext cx="2560326" cy="231597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1_1">
    <p:spTree>
      <p:nvGrpSpPr>
        <p:cNvPr id="107" name="Shape 107"/>
        <p:cNvGrpSpPr/>
        <p:nvPr/>
      </p:nvGrpSpPr>
      <p:grpSpPr>
        <a:xfrm>
          <a:off x="0" y="0"/>
          <a:ext cx="0" cy="0"/>
          <a:chOff x="0" y="0"/>
          <a:chExt cx="0" cy="0"/>
        </a:xfrm>
      </p:grpSpPr>
      <p:sp>
        <p:nvSpPr>
          <p:cNvPr id="108" name="Google Shape;108;p20"/>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20"/>
          <p:cNvSpPr txBox="1"/>
          <p:nvPr>
            <p:ph idx="1" type="body"/>
          </p:nvPr>
        </p:nvSpPr>
        <p:spPr>
          <a:xfrm>
            <a:off x="720000" y="1248244"/>
            <a:ext cx="7704000" cy="11019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Source Sans Pro"/>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110" name="Google Shape;110;p20"/>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mt="11000"/>
          </a:blip>
          <a:srcRect b="6724" l="0" r="0" t="8802"/>
          <a:stretch/>
        </p:blipFill>
        <p:spPr>
          <a:xfrm rot="10800000">
            <a:off x="1" y="1"/>
            <a:ext cx="9143999" cy="5143500"/>
          </a:xfrm>
          <a:prstGeom prst="rect">
            <a:avLst/>
          </a:prstGeom>
          <a:noFill/>
          <a:ln>
            <a:noFill/>
          </a:ln>
        </p:spPr>
      </p:pic>
      <p:sp>
        <p:nvSpPr>
          <p:cNvPr id="15" name="Google Shape;15;p3"/>
          <p:cNvSpPr/>
          <p:nvPr/>
        </p:nvSpPr>
        <p:spPr>
          <a:xfrm>
            <a:off x="7534950" y="-100"/>
            <a:ext cx="1609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713225" y="2727400"/>
            <a:ext cx="5067600" cy="15114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hasCustomPrompt="1" idx="2" type="title"/>
          </p:nvPr>
        </p:nvSpPr>
        <p:spPr>
          <a:xfrm>
            <a:off x="713225" y="1248150"/>
            <a:ext cx="1069800" cy="1069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5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_1_1">
    <p:spTree>
      <p:nvGrpSpPr>
        <p:cNvPr id="111" name="Shape 111"/>
        <p:cNvGrpSpPr/>
        <p:nvPr/>
      </p:nvGrpSpPr>
      <p:grpSpPr>
        <a:xfrm>
          <a:off x="0" y="0"/>
          <a:ext cx="0" cy="0"/>
          <a:chOff x="0" y="0"/>
          <a:chExt cx="0" cy="0"/>
        </a:xfrm>
      </p:grpSpPr>
      <p:pic>
        <p:nvPicPr>
          <p:cNvPr id="112" name="Google Shape;112;p21"/>
          <p:cNvPicPr preferRelativeResize="0"/>
          <p:nvPr/>
        </p:nvPicPr>
        <p:blipFill rotWithShape="1">
          <a:blip r:embed="rId2">
            <a:alphaModFix amt="14000"/>
          </a:blip>
          <a:srcRect b="32548" l="21734" r="0" t="1335"/>
          <a:stretch/>
        </p:blipFill>
        <p:spPr>
          <a:xfrm flipH="1">
            <a:off x="1" y="1"/>
            <a:ext cx="9143999" cy="5143500"/>
          </a:xfrm>
          <a:prstGeom prst="rect">
            <a:avLst/>
          </a:prstGeom>
          <a:noFill/>
          <a:ln>
            <a:noFill/>
          </a:ln>
        </p:spPr>
      </p:pic>
      <p:sp>
        <p:nvSpPr>
          <p:cNvPr id="113" name="Google Shape;113;p21"/>
          <p:cNvSpPr txBox="1"/>
          <p:nvPr>
            <p:ph type="title"/>
          </p:nvPr>
        </p:nvSpPr>
        <p:spPr>
          <a:xfrm>
            <a:off x="720000" y="521225"/>
            <a:ext cx="3865200" cy="108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4" name="Google Shape;114;p21"/>
          <p:cNvSpPr txBox="1"/>
          <p:nvPr>
            <p:ph idx="1" type="subTitle"/>
          </p:nvPr>
        </p:nvSpPr>
        <p:spPr>
          <a:xfrm>
            <a:off x="720000" y="1928900"/>
            <a:ext cx="3865200" cy="22026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D1B4E5"/>
              </a:buClr>
              <a:buSzPts val="1500"/>
              <a:buFont typeface="Barlow"/>
              <a:buAutoNum type="arabicPeriod"/>
              <a:defRPr/>
            </a:lvl1pPr>
            <a:lvl2pPr lvl="1" rtl="0" algn="ctr">
              <a:lnSpc>
                <a:spcPct val="100000"/>
              </a:lnSpc>
              <a:spcBef>
                <a:spcPts val="0"/>
              </a:spcBef>
              <a:spcAft>
                <a:spcPts val="0"/>
              </a:spcAft>
              <a:buClr>
                <a:srgbClr val="000000"/>
              </a:buClr>
              <a:buSzPts val="1600"/>
              <a:buFont typeface="Arimo"/>
              <a:buAutoNum type="alphaLcPeriod"/>
              <a:defRPr/>
            </a:lvl2pPr>
            <a:lvl3pPr lvl="2" rtl="0" algn="ctr">
              <a:lnSpc>
                <a:spcPct val="100000"/>
              </a:lnSpc>
              <a:spcBef>
                <a:spcPts val="0"/>
              </a:spcBef>
              <a:spcAft>
                <a:spcPts val="0"/>
              </a:spcAft>
              <a:buClr>
                <a:srgbClr val="000000"/>
              </a:buClr>
              <a:buSzPts val="1500"/>
              <a:buFont typeface="Arimo"/>
              <a:buAutoNum type="romanLcPeriod"/>
              <a:defRPr/>
            </a:lvl3pPr>
            <a:lvl4pPr lvl="3" rtl="0" algn="ctr">
              <a:lnSpc>
                <a:spcPct val="100000"/>
              </a:lnSpc>
              <a:spcBef>
                <a:spcPts val="0"/>
              </a:spcBef>
              <a:spcAft>
                <a:spcPts val="0"/>
              </a:spcAft>
              <a:buClr>
                <a:srgbClr val="000000"/>
              </a:buClr>
              <a:buSzPts val="1500"/>
              <a:buFont typeface="Arimo"/>
              <a:buAutoNum type="arabicPeriod"/>
              <a:defRPr/>
            </a:lvl4pPr>
            <a:lvl5pPr lvl="4" rtl="0" algn="ctr">
              <a:lnSpc>
                <a:spcPct val="100000"/>
              </a:lnSpc>
              <a:spcBef>
                <a:spcPts val="0"/>
              </a:spcBef>
              <a:spcAft>
                <a:spcPts val="0"/>
              </a:spcAft>
              <a:buClr>
                <a:srgbClr val="000000"/>
              </a:buClr>
              <a:buSzPts val="1200"/>
              <a:buFont typeface="Arimo"/>
              <a:buAutoNum type="alphaLcPeriod"/>
              <a:defRPr/>
            </a:lvl5pPr>
            <a:lvl6pPr lvl="5" rtl="0" algn="ctr">
              <a:lnSpc>
                <a:spcPct val="100000"/>
              </a:lnSpc>
              <a:spcBef>
                <a:spcPts val="0"/>
              </a:spcBef>
              <a:spcAft>
                <a:spcPts val="0"/>
              </a:spcAft>
              <a:buClr>
                <a:srgbClr val="000000"/>
              </a:buClr>
              <a:buSzPts val="1200"/>
              <a:buFont typeface="Arimo"/>
              <a:buAutoNum type="romanLcPeriod"/>
              <a:defRPr/>
            </a:lvl6pPr>
            <a:lvl7pPr lvl="6" rtl="0" algn="ctr">
              <a:lnSpc>
                <a:spcPct val="100000"/>
              </a:lnSpc>
              <a:spcBef>
                <a:spcPts val="0"/>
              </a:spcBef>
              <a:spcAft>
                <a:spcPts val="0"/>
              </a:spcAft>
              <a:buClr>
                <a:srgbClr val="000000"/>
              </a:buClr>
              <a:buSzPts val="1300"/>
              <a:buFont typeface="Arimo"/>
              <a:buAutoNum type="arabicPeriod"/>
              <a:defRPr/>
            </a:lvl7pPr>
            <a:lvl8pPr lvl="7" rtl="0" algn="ctr">
              <a:lnSpc>
                <a:spcPct val="100000"/>
              </a:lnSpc>
              <a:spcBef>
                <a:spcPts val="0"/>
              </a:spcBef>
              <a:spcAft>
                <a:spcPts val="0"/>
              </a:spcAft>
              <a:buClr>
                <a:srgbClr val="000000"/>
              </a:buClr>
              <a:buSzPts val="1300"/>
              <a:buFont typeface="Arimo"/>
              <a:buAutoNum type="alphaLcPeriod"/>
              <a:defRPr/>
            </a:lvl8pPr>
            <a:lvl9pPr lvl="8" rtl="0" algn="ctr">
              <a:lnSpc>
                <a:spcPct val="100000"/>
              </a:lnSpc>
              <a:spcBef>
                <a:spcPts val="0"/>
              </a:spcBef>
              <a:spcAft>
                <a:spcPts val="0"/>
              </a:spcAft>
              <a:buClr>
                <a:srgbClr val="000000"/>
              </a:buClr>
              <a:buSzPts val="1200"/>
              <a:buFont typeface="Arimo"/>
              <a:buAutoNum type="romanLcPeriod"/>
              <a:defRPr/>
            </a:lvl9pPr>
          </a:lstStyle>
          <a:p/>
        </p:txBody>
      </p:sp>
      <p:sp>
        <p:nvSpPr>
          <p:cNvPr id="115" name="Google Shape;115;p21"/>
          <p:cNvSpPr/>
          <p:nvPr/>
        </p:nvSpPr>
        <p:spPr>
          <a:xfrm>
            <a:off x="7534950" y="-100"/>
            <a:ext cx="1609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1"/>
          <p:cNvSpPr/>
          <p:nvPr>
            <p:ph idx="2" type="pic"/>
          </p:nvPr>
        </p:nvSpPr>
        <p:spPr>
          <a:xfrm>
            <a:off x="5273100" y="533875"/>
            <a:ext cx="3157800" cy="4075800"/>
          </a:xfrm>
          <a:prstGeom prst="rect">
            <a:avLst/>
          </a:prstGeom>
          <a:noFill/>
          <a:ln cap="flat" cmpd="sng" w="9525">
            <a:solidFill>
              <a:schemeClr val="lt2"/>
            </a:solidFill>
            <a:prstDash val="solid"/>
            <a:round/>
            <a:headEnd len="sm" w="sm" type="none"/>
            <a:tailEnd len="sm" w="sm" type="none"/>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17" name="Shape 117"/>
        <p:cNvGrpSpPr/>
        <p:nvPr/>
      </p:nvGrpSpPr>
      <p:grpSpPr>
        <a:xfrm>
          <a:off x="0" y="0"/>
          <a:ext cx="0" cy="0"/>
          <a:chOff x="0" y="0"/>
          <a:chExt cx="0" cy="0"/>
        </a:xfrm>
      </p:grpSpPr>
      <p:sp>
        <p:nvSpPr>
          <p:cNvPr id="118" name="Google Shape;118;p22"/>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9" name="Google Shape;119;p22"/>
          <p:cNvSpPr txBox="1"/>
          <p:nvPr>
            <p:ph idx="1" type="subTitle"/>
          </p:nvPr>
        </p:nvSpPr>
        <p:spPr>
          <a:xfrm>
            <a:off x="5014042" y="2844837"/>
            <a:ext cx="2994000" cy="13161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0" name="Google Shape;120;p22"/>
          <p:cNvSpPr txBox="1"/>
          <p:nvPr>
            <p:ph idx="2" type="subTitle"/>
          </p:nvPr>
        </p:nvSpPr>
        <p:spPr>
          <a:xfrm>
            <a:off x="719988" y="2844837"/>
            <a:ext cx="2994000" cy="13161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1" name="Google Shape;121;p22"/>
          <p:cNvSpPr txBox="1"/>
          <p:nvPr>
            <p:ph idx="3" type="subTitle"/>
          </p:nvPr>
        </p:nvSpPr>
        <p:spPr>
          <a:xfrm>
            <a:off x="719988" y="2355000"/>
            <a:ext cx="29940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122" name="Google Shape;122;p22"/>
          <p:cNvSpPr txBox="1"/>
          <p:nvPr>
            <p:ph idx="4" type="subTitle"/>
          </p:nvPr>
        </p:nvSpPr>
        <p:spPr>
          <a:xfrm>
            <a:off x="5014079" y="2355000"/>
            <a:ext cx="2994000" cy="558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pic>
        <p:nvPicPr>
          <p:cNvPr id="123" name="Google Shape;123;p22"/>
          <p:cNvPicPr preferRelativeResize="0"/>
          <p:nvPr/>
        </p:nvPicPr>
        <p:blipFill rotWithShape="1">
          <a:blip r:embed="rId2">
            <a:alphaModFix amt="33000"/>
          </a:blip>
          <a:srcRect b="27097" l="13031" r="33141" t="0"/>
          <a:stretch/>
        </p:blipFill>
        <p:spPr>
          <a:xfrm>
            <a:off x="6583675" y="0"/>
            <a:ext cx="2560326" cy="2315975"/>
          </a:xfrm>
          <a:prstGeom prst="rect">
            <a:avLst/>
          </a:prstGeom>
          <a:noFill/>
          <a:ln>
            <a:noFill/>
          </a:ln>
        </p:spPr>
      </p:pic>
      <p:sp>
        <p:nvSpPr>
          <p:cNvPr id="124" name="Google Shape;124;p22"/>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25" name="Shape 125"/>
        <p:cNvGrpSpPr/>
        <p:nvPr/>
      </p:nvGrpSpPr>
      <p:grpSpPr>
        <a:xfrm>
          <a:off x="0" y="0"/>
          <a:ext cx="0" cy="0"/>
          <a:chOff x="0" y="0"/>
          <a:chExt cx="0" cy="0"/>
        </a:xfrm>
      </p:grpSpPr>
      <p:sp>
        <p:nvSpPr>
          <p:cNvPr id="126" name="Google Shape;126;p2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7" name="Google Shape;127;p23"/>
          <p:cNvSpPr txBox="1"/>
          <p:nvPr>
            <p:ph idx="1" type="subTitle"/>
          </p:nvPr>
        </p:nvSpPr>
        <p:spPr>
          <a:xfrm>
            <a:off x="4387868" y="1557000"/>
            <a:ext cx="3198300" cy="1876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23"/>
          <p:cNvSpPr txBox="1"/>
          <p:nvPr>
            <p:ph idx="2" type="subTitle"/>
          </p:nvPr>
        </p:nvSpPr>
        <p:spPr>
          <a:xfrm>
            <a:off x="719988" y="1557000"/>
            <a:ext cx="3198300" cy="18765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129" name="Google Shape;129;p23"/>
          <p:cNvPicPr preferRelativeResize="0"/>
          <p:nvPr/>
        </p:nvPicPr>
        <p:blipFill rotWithShape="1">
          <a:blip r:embed="rId2">
            <a:alphaModFix amt="37000"/>
          </a:blip>
          <a:srcRect b="8622" l="14265" r="49682" t="22945"/>
          <a:stretch/>
        </p:blipFill>
        <p:spPr>
          <a:xfrm flipH="1">
            <a:off x="6771725" y="0"/>
            <a:ext cx="2372275" cy="3002025"/>
          </a:xfrm>
          <a:prstGeom prst="rect">
            <a:avLst/>
          </a:prstGeom>
          <a:noFill/>
          <a:ln>
            <a:noFill/>
          </a:ln>
        </p:spPr>
      </p:pic>
      <p:sp>
        <p:nvSpPr>
          <p:cNvPr id="130" name="Google Shape;130;p23"/>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31" name="Shape 131"/>
        <p:cNvGrpSpPr/>
        <p:nvPr/>
      </p:nvGrpSpPr>
      <p:grpSpPr>
        <a:xfrm>
          <a:off x="0" y="0"/>
          <a:ext cx="0" cy="0"/>
          <a:chOff x="0" y="0"/>
          <a:chExt cx="0" cy="0"/>
        </a:xfrm>
      </p:grpSpPr>
      <p:sp>
        <p:nvSpPr>
          <p:cNvPr id="132" name="Google Shape;132;p2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3" name="Google Shape;133;p24"/>
          <p:cNvSpPr txBox="1"/>
          <p:nvPr>
            <p:ph idx="1" type="subTitle"/>
          </p:nvPr>
        </p:nvSpPr>
        <p:spPr>
          <a:xfrm>
            <a:off x="948525" y="2874912"/>
            <a:ext cx="2168700" cy="130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4" name="Google Shape;134;p24"/>
          <p:cNvSpPr txBox="1"/>
          <p:nvPr>
            <p:ph idx="2" type="subTitle"/>
          </p:nvPr>
        </p:nvSpPr>
        <p:spPr>
          <a:xfrm>
            <a:off x="3487650" y="2874912"/>
            <a:ext cx="2168700" cy="130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5" name="Google Shape;135;p24"/>
          <p:cNvSpPr txBox="1"/>
          <p:nvPr>
            <p:ph idx="3" type="subTitle"/>
          </p:nvPr>
        </p:nvSpPr>
        <p:spPr>
          <a:xfrm>
            <a:off x="6026781" y="2874912"/>
            <a:ext cx="2168700" cy="1300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6" name="Google Shape;136;p24"/>
          <p:cNvSpPr txBox="1"/>
          <p:nvPr>
            <p:ph idx="4" type="subTitle"/>
          </p:nvPr>
        </p:nvSpPr>
        <p:spPr>
          <a:xfrm>
            <a:off x="948537" y="2371275"/>
            <a:ext cx="21687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137" name="Google Shape;137;p24"/>
          <p:cNvSpPr txBox="1"/>
          <p:nvPr>
            <p:ph idx="5" type="subTitle"/>
          </p:nvPr>
        </p:nvSpPr>
        <p:spPr>
          <a:xfrm>
            <a:off x="3487657" y="2371275"/>
            <a:ext cx="21687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138" name="Google Shape;138;p24"/>
          <p:cNvSpPr txBox="1"/>
          <p:nvPr>
            <p:ph idx="6" type="subTitle"/>
          </p:nvPr>
        </p:nvSpPr>
        <p:spPr>
          <a:xfrm>
            <a:off x="6026776" y="2371275"/>
            <a:ext cx="2168700" cy="572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139" name="Google Shape;139;p24"/>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 name="Google Shape;140;p24"/>
          <p:cNvPicPr preferRelativeResize="0"/>
          <p:nvPr/>
        </p:nvPicPr>
        <p:blipFill rotWithShape="1">
          <a:blip r:embed="rId2">
            <a:alphaModFix amt="33000"/>
          </a:blip>
          <a:srcRect b="37075" l="29048" r="33143" t="28490"/>
          <a:stretch/>
        </p:blipFill>
        <p:spPr>
          <a:xfrm flipH="1">
            <a:off x="0" y="0"/>
            <a:ext cx="1798400" cy="1093924"/>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41" name="Shape 141"/>
        <p:cNvGrpSpPr/>
        <p:nvPr/>
      </p:nvGrpSpPr>
      <p:grpSpPr>
        <a:xfrm>
          <a:off x="0" y="0"/>
          <a:ext cx="0" cy="0"/>
          <a:chOff x="0" y="0"/>
          <a:chExt cx="0" cy="0"/>
        </a:xfrm>
      </p:grpSpPr>
      <p:sp>
        <p:nvSpPr>
          <p:cNvPr id="142" name="Google Shape;142;p2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3" name="Google Shape;143;p25"/>
          <p:cNvSpPr txBox="1"/>
          <p:nvPr>
            <p:ph idx="1" type="subTitle"/>
          </p:nvPr>
        </p:nvSpPr>
        <p:spPr>
          <a:xfrm>
            <a:off x="1682063" y="1840500"/>
            <a:ext cx="27081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4" name="Google Shape;144;p25"/>
          <p:cNvSpPr txBox="1"/>
          <p:nvPr>
            <p:ph idx="2" type="subTitle"/>
          </p:nvPr>
        </p:nvSpPr>
        <p:spPr>
          <a:xfrm>
            <a:off x="5564762" y="1840500"/>
            <a:ext cx="27081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5" name="Google Shape;145;p25"/>
          <p:cNvSpPr txBox="1"/>
          <p:nvPr>
            <p:ph idx="3" type="subTitle"/>
          </p:nvPr>
        </p:nvSpPr>
        <p:spPr>
          <a:xfrm>
            <a:off x="1682063" y="3501075"/>
            <a:ext cx="27081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6" name="Google Shape;146;p25"/>
          <p:cNvSpPr txBox="1"/>
          <p:nvPr>
            <p:ph idx="4" type="subTitle"/>
          </p:nvPr>
        </p:nvSpPr>
        <p:spPr>
          <a:xfrm>
            <a:off x="5564762" y="3501075"/>
            <a:ext cx="27081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7" name="Google Shape;147;p25"/>
          <p:cNvSpPr txBox="1"/>
          <p:nvPr>
            <p:ph idx="5" type="subTitle"/>
          </p:nvPr>
        </p:nvSpPr>
        <p:spPr>
          <a:xfrm>
            <a:off x="1682062" y="1547150"/>
            <a:ext cx="2708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48" name="Google Shape;148;p25"/>
          <p:cNvSpPr txBox="1"/>
          <p:nvPr>
            <p:ph idx="6" type="subTitle"/>
          </p:nvPr>
        </p:nvSpPr>
        <p:spPr>
          <a:xfrm>
            <a:off x="1682062" y="3207800"/>
            <a:ext cx="2708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49" name="Google Shape;149;p25"/>
          <p:cNvSpPr txBox="1"/>
          <p:nvPr>
            <p:ph idx="7" type="subTitle"/>
          </p:nvPr>
        </p:nvSpPr>
        <p:spPr>
          <a:xfrm>
            <a:off x="5564736" y="1547150"/>
            <a:ext cx="2708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50" name="Google Shape;150;p25"/>
          <p:cNvSpPr txBox="1"/>
          <p:nvPr>
            <p:ph idx="8" type="subTitle"/>
          </p:nvPr>
        </p:nvSpPr>
        <p:spPr>
          <a:xfrm>
            <a:off x="5564736" y="3207800"/>
            <a:ext cx="2708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51" name="Google Shape;151;p25"/>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2" name="Google Shape;152;p25"/>
          <p:cNvPicPr preferRelativeResize="0"/>
          <p:nvPr/>
        </p:nvPicPr>
        <p:blipFill rotWithShape="1">
          <a:blip r:embed="rId2">
            <a:alphaModFix amt="33000"/>
          </a:blip>
          <a:srcRect b="34899" l="28377" r="37328" t="16397"/>
          <a:stretch/>
        </p:blipFill>
        <p:spPr>
          <a:xfrm>
            <a:off x="7512825" y="0"/>
            <a:ext cx="1631175" cy="154715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7_1">
    <p:spTree>
      <p:nvGrpSpPr>
        <p:cNvPr id="153" name="Shape 153"/>
        <p:cNvGrpSpPr/>
        <p:nvPr/>
      </p:nvGrpSpPr>
      <p:grpSpPr>
        <a:xfrm>
          <a:off x="0" y="0"/>
          <a:ext cx="0" cy="0"/>
          <a:chOff x="0" y="0"/>
          <a:chExt cx="0" cy="0"/>
        </a:xfrm>
      </p:grpSpPr>
      <p:sp>
        <p:nvSpPr>
          <p:cNvPr id="154" name="Google Shape;154;p2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 name="Google Shape;155;p26"/>
          <p:cNvSpPr txBox="1"/>
          <p:nvPr>
            <p:ph idx="1" type="subTitle"/>
          </p:nvPr>
        </p:nvSpPr>
        <p:spPr>
          <a:xfrm>
            <a:off x="2174525" y="2167375"/>
            <a:ext cx="2197500" cy="71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 name="Google Shape;156;p26"/>
          <p:cNvSpPr txBox="1"/>
          <p:nvPr>
            <p:ph idx="2" type="subTitle"/>
          </p:nvPr>
        </p:nvSpPr>
        <p:spPr>
          <a:xfrm>
            <a:off x="872400" y="3884900"/>
            <a:ext cx="2197500" cy="71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26"/>
          <p:cNvSpPr txBox="1"/>
          <p:nvPr>
            <p:ph idx="3" type="subTitle"/>
          </p:nvPr>
        </p:nvSpPr>
        <p:spPr>
          <a:xfrm>
            <a:off x="3476639" y="3884900"/>
            <a:ext cx="2197500" cy="71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8" name="Google Shape;158;p26"/>
          <p:cNvSpPr txBox="1"/>
          <p:nvPr>
            <p:ph idx="4" type="subTitle"/>
          </p:nvPr>
        </p:nvSpPr>
        <p:spPr>
          <a:xfrm>
            <a:off x="4778769" y="2167375"/>
            <a:ext cx="2197500" cy="71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9" name="Google Shape;159;p26"/>
          <p:cNvSpPr txBox="1"/>
          <p:nvPr>
            <p:ph idx="5" type="subTitle"/>
          </p:nvPr>
        </p:nvSpPr>
        <p:spPr>
          <a:xfrm>
            <a:off x="6080876" y="3884900"/>
            <a:ext cx="2197500" cy="71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0" name="Google Shape;160;p26"/>
          <p:cNvSpPr txBox="1"/>
          <p:nvPr>
            <p:ph idx="6" type="subTitle"/>
          </p:nvPr>
        </p:nvSpPr>
        <p:spPr>
          <a:xfrm>
            <a:off x="2178850" y="1793475"/>
            <a:ext cx="2188800" cy="465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61" name="Google Shape;161;p26"/>
          <p:cNvSpPr txBox="1"/>
          <p:nvPr>
            <p:ph idx="7" type="subTitle"/>
          </p:nvPr>
        </p:nvSpPr>
        <p:spPr>
          <a:xfrm>
            <a:off x="4783080" y="1793475"/>
            <a:ext cx="2188800" cy="465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62" name="Google Shape;162;p26"/>
          <p:cNvSpPr txBox="1"/>
          <p:nvPr>
            <p:ph idx="8" type="subTitle"/>
          </p:nvPr>
        </p:nvSpPr>
        <p:spPr>
          <a:xfrm>
            <a:off x="876725" y="3507799"/>
            <a:ext cx="2188800" cy="465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63" name="Google Shape;163;p26"/>
          <p:cNvSpPr txBox="1"/>
          <p:nvPr>
            <p:ph idx="9" type="subTitle"/>
          </p:nvPr>
        </p:nvSpPr>
        <p:spPr>
          <a:xfrm>
            <a:off x="3480964" y="3507799"/>
            <a:ext cx="2188800" cy="465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64" name="Google Shape;164;p26"/>
          <p:cNvSpPr txBox="1"/>
          <p:nvPr>
            <p:ph idx="13" type="subTitle"/>
          </p:nvPr>
        </p:nvSpPr>
        <p:spPr>
          <a:xfrm>
            <a:off x="6085200" y="3507799"/>
            <a:ext cx="2188800" cy="465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pic>
        <p:nvPicPr>
          <p:cNvPr id="165" name="Google Shape;165;p26"/>
          <p:cNvPicPr preferRelativeResize="0"/>
          <p:nvPr/>
        </p:nvPicPr>
        <p:blipFill rotWithShape="1">
          <a:blip r:embed="rId2">
            <a:alphaModFix amt="33000"/>
          </a:blip>
          <a:srcRect b="27097" l="13031" r="33141" t="0"/>
          <a:stretch/>
        </p:blipFill>
        <p:spPr>
          <a:xfrm flipH="1">
            <a:off x="0" y="0"/>
            <a:ext cx="2072350" cy="1874571"/>
          </a:xfrm>
          <a:prstGeom prst="rect">
            <a:avLst/>
          </a:prstGeom>
          <a:noFill/>
          <a:ln>
            <a:noFill/>
          </a:ln>
        </p:spPr>
      </p:pic>
      <p:pic>
        <p:nvPicPr>
          <p:cNvPr id="166" name="Google Shape;166;p26"/>
          <p:cNvPicPr preferRelativeResize="0"/>
          <p:nvPr/>
        </p:nvPicPr>
        <p:blipFill rotWithShape="1">
          <a:blip r:embed="rId2">
            <a:alphaModFix amt="33000"/>
          </a:blip>
          <a:srcRect b="27097" l="13031" r="33141" t="0"/>
          <a:stretch/>
        </p:blipFill>
        <p:spPr>
          <a:xfrm>
            <a:off x="7071650" y="0"/>
            <a:ext cx="2072350" cy="1874571"/>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67" name="Shape 167"/>
        <p:cNvGrpSpPr/>
        <p:nvPr/>
      </p:nvGrpSpPr>
      <p:grpSpPr>
        <a:xfrm>
          <a:off x="0" y="0"/>
          <a:ext cx="0" cy="0"/>
          <a:chOff x="0" y="0"/>
          <a:chExt cx="0" cy="0"/>
        </a:xfrm>
      </p:grpSpPr>
      <p:sp>
        <p:nvSpPr>
          <p:cNvPr id="168" name="Google Shape;168;p27"/>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9" name="Google Shape;169;p27"/>
          <p:cNvSpPr txBox="1"/>
          <p:nvPr>
            <p:ph idx="1" type="subTitle"/>
          </p:nvPr>
        </p:nvSpPr>
        <p:spPr>
          <a:xfrm>
            <a:off x="872400" y="1862574"/>
            <a:ext cx="2197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0" name="Google Shape;170;p27"/>
          <p:cNvSpPr txBox="1"/>
          <p:nvPr>
            <p:ph idx="2" type="subTitle"/>
          </p:nvPr>
        </p:nvSpPr>
        <p:spPr>
          <a:xfrm>
            <a:off x="3476640" y="1862574"/>
            <a:ext cx="2197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1" name="Google Shape;171;p27"/>
          <p:cNvSpPr txBox="1"/>
          <p:nvPr>
            <p:ph idx="3" type="subTitle"/>
          </p:nvPr>
        </p:nvSpPr>
        <p:spPr>
          <a:xfrm>
            <a:off x="872400" y="3516650"/>
            <a:ext cx="2197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2" name="Google Shape;172;p27"/>
          <p:cNvSpPr txBox="1"/>
          <p:nvPr>
            <p:ph idx="4" type="subTitle"/>
          </p:nvPr>
        </p:nvSpPr>
        <p:spPr>
          <a:xfrm>
            <a:off x="3476640" y="3516650"/>
            <a:ext cx="2197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3" name="Google Shape;173;p27"/>
          <p:cNvSpPr txBox="1"/>
          <p:nvPr>
            <p:ph idx="5" type="subTitle"/>
          </p:nvPr>
        </p:nvSpPr>
        <p:spPr>
          <a:xfrm>
            <a:off x="6080878" y="1862574"/>
            <a:ext cx="2197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4" name="Google Shape;174;p27"/>
          <p:cNvSpPr txBox="1"/>
          <p:nvPr>
            <p:ph idx="6" type="subTitle"/>
          </p:nvPr>
        </p:nvSpPr>
        <p:spPr>
          <a:xfrm>
            <a:off x="6080878" y="3516650"/>
            <a:ext cx="2197500" cy="90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5" name="Google Shape;175;p27"/>
          <p:cNvSpPr txBox="1"/>
          <p:nvPr>
            <p:ph idx="7" type="subTitle"/>
          </p:nvPr>
        </p:nvSpPr>
        <p:spPr>
          <a:xfrm>
            <a:off x="876721" y="1536300"/>
            <a:ext cx="218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76" name="Google Shape;176;p27"/>
          <p:cNvSpPr txBox="1"/>
          <p:nvPr>
            <p:ph idx="8" type="subTitle"/>
          </p:nvPr>
        </p:nvSpPr>
        <p:spPr>
          <a:xfrm>
            <a:off x="3480961" y="1536300"/>
            <a:ext cx="218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77" name="Google Shape;177;p27"/>
          <p:cNvSpPr txBox="1"/>
          <p:nvPr>
            <p:ph idx="9" type="subTitle"/>
          </p:nvPr>
        </p:nvSpPr>
        <p:spPr>
          <a:xfrm>
            <a:off x="6085197" y="1536300"/>
            <a:ext cx="218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78" name="Google Shape;178;p27"/>
          <p:cNvSpPr txBox="1"/>
          <p:nvPr>
            <p:ph idx="13" type="subTitle"/>
          </p:nvPr>
        </p:nvSpPr>
        <p:spPr>
          <a:xfrm>
            <a:off x="876721" y="3187178"/>
            <a:ext cx="218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79" name="Google Shape;179;p27"/>
          <p:cNvSpPr txBox="1"/>
          <p:nvPr>
            <p:ph idx="14" type="subTitle"/>
          </p:nvPr>
        </p:nvSpPr>
        <p:spPr>
          <a:xfrm>
            <a:off x="3480961" y="3187178"/>
            <a:ext cx="218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80" name="Google Shape;180;p27"/>
          <p:cNvSpPr txBox="1"/>
          <p:nvPr>
            <p:ph idx="15" type="subTitle"/>
          </p:nvPr>
        </p:nvSpPr>
        <p:spPr>
          <a:xfrm>
            <a:off x="6085197" y="3187178"/>
            <a:ext cx="21888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2pPr>
            <a:lvl3pPr lvl="2"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3pPr>
            <a:lvl4pPr lvl="3"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4pPr>
            <a:lvl5pPr lvl="4"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5pPr>
            <a:lvl6pPr lvl="5"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6pPr>
            <a:lvl7pPr lvl="6"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7pPr>
            <a:lvl8pPr lvl="7"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8pPr>
            <a:lvl9pPr lvl="8" rtl="0" algn="ctr">
              <a:lnSpc>
                <a:spcPct val="100000"/>
              </a:lnSpc>
              <a:spcBef>
                <a:spcPts val="0"/>
              </a:spcBef>
              <a:spcAft>
                <a:spcPts val="0"/>
              </a:spcAft>
              <a:buSzPts val="2000"/>
              <a:buFont typeface="Viaoda Libre"/>
              <a:buNone/>
              <a:defRPr b="1" sz="2000">
                <a:latin typeface="Viaoda Libre"/>
                <a:ea typeface="Viaoda Libre"/>
                <a:cs typeface="Viaoda Libre"/>
                <a:sym typeface="Viaoda Libre"/>
              </a:defRPr>
            </a:lvl9pPr>
          </a:lstStyle>
          <a:p/>
        </p:txBody>
      </p:sp>
      <p:sp>
        <p:nvSpPr>
          <p:cNvPr id="181" name="Google Shape;181;p27"/>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2" name="Google Shape;182;p27"/>
          <p:cNvPicPr preferRelativeResize="0"/>
          <p:nvPr/>
        </p:nvPicPr>
        <p:blipFill rotWithShape="1">
          <a:blip r:embed="rId2">
            <a:alphaModFix amt="37000"/>
          </a:blip>
          <a:srcRect b="36360" l="29731" r="53212" t="25715"/>
          <a:stretch/>
        </p:blipFill>
        <p:spPr>
          <a:xfrm>
            <a:off x="6701" y="766538"/>
            <a:ext cx="1122349" cy="1663626"/>
          </a:xfrm>
          <a:prstGeom prst="rect">
            <a:avLst/>
          </a:prstGeom>
          <a:noFill/>
          <a:ln>
            <a:noFill/>
          </a:ln>
        </p:spPr>
      </p:pic>
      <p:pic>
        <p:nvPicPr>
          <p:cNvPr id="183" name="Google Shape;183;p27"/>
          <p:cNvPicPr preferRelativeResize="0"/>
          <p:nvPr/>
        </p:nvPicPr>
        <p:blipFill rotWithShape="1">
          <a:blip r:embed="rId2">
            <a:alphaModFix amt="37000"/>
          </a:blip>
          <a:srcRect b="36360" l="29731" r="53212" t="25715"/>
          <a:stretch/>
        </p:blipFill>
        <p:spPr>
          <a:xfrm flipH="1">
            <a:off x="8021651" y="0"/>
            <a:ext cx="1122349" cy="1663626"/>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84" name="Shape 184"/>
        <p:cNvGrpSpPr/>
        <p:nvPr/>
      </p:nvGrpSpPr>
      <p:grpSpPr>
        <a:xfrm>
          <a:off x="0" y="0"/>
          <a:ext cx="0" cy="0"/>
          <a:chOff x="0" y="0"/>
          <a:chExt cx="0" cy="0"/>
        </a:xfrm>
      </p:grpSpPr>
      <p:sp>
        <p:nvSpPr>
          <p:cNvPr id="185" name="Google Shape;185;p28"/>
          <p:cNvSpPr txBox="1"/>
          <p:nvPr>
            <p:ph hasCustomPrompt="1" type="title"/>
          </p:nvPr>
        </p:nvSpPr>
        <p:spPr>
          <a:xfrm>
            <a:off x="4454875" y="552100"/>
            <a:ext cx="3975900" cy="768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6" name="Google Shape;186;p28"/>
          <p:cNvSpPr txBox="1"/>
          <p:nvPr>
            <p:ph idx="1" type="subTitle"/>
          </p:nvPr>
        </p:nvSpPr>
        <p:spPr>
          <a:xfrm>
            <a:off x="4454875" y="1288069"/>
            <a:ext cx="3975900" cy="5988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87" name="Google Shape;187;p28"/>
          <p:cNvSpPr txBox="1"/>
          <p:nvPr>
            <p:ph hasCustomPrompt="1" idx="2" type="title"/>
          </p:nvPr>
        </p:nvSpPr>
        <p:spPr>
          <a:xfrm>
            <a:off x="4454875" y="1904364"/>
            <a:ext cx="3975900" cy="768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8" name="Google Shape;188;p28"/>
          <p:cNvSpPr txBox="1"/>
          <p:nvPr>
            <p:ph idx="3" type="subTitle"/>
          </p:nvPr>
        </p:nvSpPr>
        <p:spPr>
          <a:xfrm>
            <a:off x="4454875" y="2640333"/>
            <a:ext cx="3975900" cy="5988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189" name="Google Shape;189;p28"/>
          <p:cNvSpPr txBox="1"/>
          <p:nvPr>
            <p:ph hasCustomPrompt="1" idx="4" type="title"/>
          </p:nvPr>
        </p:nvSpPr>
        <p:spPr>
          <a:xfrm>
            <a:off x="4454875" y="3256628"/>
            <a:ext cx="3975900" cy="7689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0" name="Google Shape;190;p28"/>
          <p:cNvSpPr txBox="1"/>
          <p:nvPr>
            <p:ph idx="5" type="subTitle"/>
          </p:nvPr>
        </p:nvSpPr>
        <p:spPr>
          <a:xfrm>
            <a:off x="4454875" y="3992597"/>
            <a:ext cx="3975900" cy="5988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2400"/>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pic>
        <p:nvPicPr>
          <p:cNvPr id="191" name="Google Shape;191;p28"/>
          <p:cNvPicPr preferRelativeResize="0"/>
          <p:nvPr/>
        </p:nvPicPr>
        <p:blipFill rotWithShape="1">
          <a:blip r:embed="rId2">
            <a:alphaModFix amt="37000"/>
          </a:blip>
          <a:srcRect b="0" l="0" r="44487" t="0"/>
          <a:stretch/>
        </p:blipFill>
        <p:spPr>
          <a:xfrm>
            <a:off x="0" y="0"/>
            <a:ext cx="4282926" cy="5143500"/>
          </a:xfrm>
          <a:prstGeom prst="rect">
            <a:avLst/>
          </a:prstGeom>
          <a:noFill/>
          <a:ln>
            <a:noFill/>
          </a:ln>
        </p:spPr>
      </p:pic>
      <p:sp>
        <p:nvSpPr>
          <p:cNvPr id="192" name="Google Shape;192;p28"/>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93" name="Shape 193"/>
        <p:cNvGrpSpPr/>
        <p:nvPr/>
      </p:nvGrpSpPr>
      <p:grpSpPr>
        <a:xfrm>
          <a:off x="0" y="0"/>
          <a:ext cx="0" cy="0"/>
          <a:chOff x="0" y="0"/>
          <a:chExt cx="0" cy="0"/>
        </a:xfrm>
      </p:grpSpPr>
      <p:sp>
        <p:nvSpPr>
          <p:cNvPr id="194" name="Google Shape;194;p29"/>
          <p:cNvSpPr txBox="1"/>
          <p:nvPr>
            <p:ph hasCustomPrompt="1" type="title"/>
          </p:nvPr>
        </p:nvSpPr>
        <p:spPr>
          <a:xfrm>
            <a:off x="1531375" y="1430502"/>
            <a:ext cx="9876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5" name="Google Shape;195;p29"/>
          <p:cNvSpPr txBox="1"/>
          <p:nvPr>
            <p:ph idx="1" type="subTitle"/>
          </p:nvPr>
        </p:nvSpPr>
        <p:spPr>
          <a:xfrm>
            <a:off x="938500" y="3629175"/>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6" name="Google Shape;196;p29"/>
          <p:cNvSpPr txBox="1"/>
          <p:nvPr>
            <p:ph idx="2" type="subTitle"/>
          </p:nvPr>
        </p:nvSpPr>
        <p:spPr>
          <a:xfrm>
            <a:off x="938500" y="3186752"/>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2pPr>
            <a:lvl3pPr lvl="2"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3pPr>
            <a:lvl4pPr lvl="3"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4pPr>
            <a:lvl5pPr lvl="4"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5pPr>
            <a:lvl6pPr lvl="5"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6pPr>
            <a:lvl7pPr lvl="6"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7pPr>
            <a:lvl8pPr lvl="7"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8pPr>
            <a:lvl9pPr lvl="8"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9pPr>
          </a:lstStyle>
          <a:p/>
        </p:txBody>
      </p:sp>
      <p:sp>
        <p:nvSpPr>
          <p:cNvPr id="197" name="Google Shape;197;p29"/>
          <p:cNvSpPr txBox="1"/>
          <p:nvPr>
            <p:ph hasCustomPrompt="1" idx="3" type="title"/>
          </p:nvPr>
        </p:nvSpPr>
        <p:spPr>
          <a:xfrm>
            <a:off x="4078150" y="1430502"/>
            <a:ext cx="9876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8" name="Google Shape;198;p29"/>
          <p:cNvSpPr txBox="1"/>
          <p:nvPr>
            <p:ph idx="4" type="subTitle"/>
          </p:nvPr>
        </p:nvSpPr>
        <p:spPr>
          <a:xfrm>
            <a:off x="3485400" y="3629175"/>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9" name="Google Shape;199;p29"/>
          <p:cNvSpPr txBox="1"/>
          <p:nvPr>
            <p:ph idx="5" type="subTitle"/>
          </p:nvPr>
        </p:nvSpPr>
        <p:spPr>
          <a:xfrm>
            <a:off x="3485400" y="3186752"/>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2pPr>
            <a:lvl3pPr lvl="2"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3pPr>
            <a:lvl4pPr lvl="3"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4pPr>
            <a:lvl5pPr lvl="4"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5pPr>
            <a:lvl6pPr lvl="5"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6pPr>
            <a:lvl7pPr lvl="6"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7pPr>
            <a:lvl8pPr lvl="7"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8pPr>
            <a:lvl9pPr lvl="8"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9pPr>
          </a:lstStyle>
          <a:p/>
        </p:txBody>
      </p:sp>
      <p:sp>
        <p:nvSpPr>
          <p:cNvPr id="200" name="Google Shape;200;p29"/>
          <p:cNvSpPr txBox="1"/>
          <p:nvPr>
            <p:ph hasCustomPrompt="1" idx="6" type="title"/>
          </p:nvPr>
        </p:nvSpPr>
        <p:spPr>
          <a:xfrm>
            <a:off x="6622725" y="1430502"/>
            <a:ext cx="9876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1" name="Google Shape;201;p29"/>
          <p:cNvSpPr txBox="1"/>
          <p:nvPr>
            <p:ph idx="7" type="subTitle"/>
          </p:nvPr>
        </p:nvSpPr>
        <p:spPr>
          <a:xfrm>
            <a:off x="6032300" y="3629175"/>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02" name="Google Shape;202;p29"/>
          <p:cNvSpPr txBox="1"/>
          <p:nvPr>
            <p:ph idx="8" type="subTitle"/>
          </p:nvPr>
        </p:nvSpPr>
        <p:spPr>
          <a:xfrm>
            <a:off x="6032300" y="3186752"/>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2pPr>
            <a:lvl3pPr lvl="2"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3pPr>
            <a:lvl4pPr lvl="3"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4pPr>
            <a:lvl5pPr lvl="4"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5pPr>
            <a:lvl6pPr lvl="5"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6pPr>
            <a:lvl7pPr lvl="6"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7pPr>
            <a:lvl8pPr lvl="7"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8pPr>
            <a:lvl9pPr lvl="8" rtl="0" algn="ctr">
              <a:lnSpc>
                <a:spcPct val="100000"/>
              </a:lnSpc>
              <a:spcBef>
                <a:spcPts val="0"/>
              </a:spcBef>
              <a:spcAft>
                <a:spcPts val="0"/>
              </a:spcAft>
              <a:buClr>
                <a:schemeClr val="dk1"/>
              </a:buClr>
              <a:buSzPts val="2400"/>
              <a:buFont typeface="Viaoda Libre"/>
              <a:buNone/>
              <a:defRPr sz="2400">
                <a:solidFill>
                  <a:schemeClr val="dk1"/>
                </a:solidFill>
                <a:latin typeface="Viaoda Libre"/>
                <a:ea typeface="Viaoda Libre"/>
                <a:cs typeface="Viaoda Libre"/>
                <a:sym typeface="Viaoda Libre"/>
              </a:defRPr>
            </a:lvl9pPr>
          </a:lstStyle>
          <a:p/>
        </p:txBody>
      </p:sp>
      <p:sp>
        <p:nvSpPr>
          <p:cNvPr id="203" name="Google Shape;203;p29"/>
          <p:cNvSpPr txBox="1"/>
          <p:nvPr>
            <p:ph idx="9"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4" name="Google Shape;204;p29"/>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5" name="Google Shape;205;p29"/>
          <p:cNvPicPr preferRelativeResize="0"/>
          <p:nvPr/>
        </p:nvPicPr>
        <p:blipFill rotWithShape="1">
          <a:blip r:embed="rId2">
            <a:alphaModFix amt="33000"/>
          </a:blip>
          <a:srcRect b="27097" l="13031" r="33141" t="0"/>
          <a:stretch/>
        </p:blipFill>
        <p:spPr>
          <a:xfrm flipH="1">
            <a:off x="0" y="0"/>
            <a:ext cx="2072350" cy="1874571"/>
          </a:xfrm>
          <a:prstGeom prst="rect">
            <a:avLst/>
          </a:prstGeom>
          <a:noFill/>
          <a:ln>
            <a:noFill/>
          </a:ln>
        </p:spPr>
      </p:pic>
      <p:pic>
        <p:nvPicPr>
          <p:cNvPr id="206" name="Google Shape;206;p29"/>
          <p:cNvPicPr preferRelativeResize="0"/>
          <p:nvPr/>
        </p:nvPicPr>
        <p:blipFill rotWithShape="1">
          <a:blip r:embed="rId2">
            <a:alphaModFix amt="33000"/>
          </a:blip>
          <a:srcRect b="27097" l="13031" r="33141" t="0"/>
          <a:stretch/>
        </p:blipFill>
        <p:spPr>
          <a:xfrm>
            <a:off x="7071650" y="0"/>
            <a:ext cx="2072350" cy="1874571"/>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07" name="Shape 207"/>
        <p:cNvGrpSpPr/>
        <p:nvPr/>
      </p:nvGrpSpPr>
      <p:grpSpPr>
        <a:xfrm>
          <a:off x="0" y="0"/>
          <a:ext cx="0" cy="0"/>
          <a:chOff x="0" y="0"/>
          <a:chExt cx="0" cy="0"/>
        </a:xfrm>
      </p:grpSpPr>
      <p:sp>
        <p:nvSpPr>
          <p:cNvPr id="208" name="Google Shape;208;p30"/>
          <p:cNvSpPr txBox="1"/>
          <p:nvPr>
            <p:ph type="title"/>
          </p:nvPr>
        </p:nvSpPr>
        <p:spPr>
          <a:xfrm>
            <a:off x="3363175" y="2727400"/>
            <a:ext cx="5067600" cy="1511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209" name="Google Shape;209;p30"/>
          <p:cNvSpPr txBox="1"/>
          <p:nvPr>
            <p:ph hasCustomPrompt="1" idx="2" type="title"/>
          </p:nvPr>
        </p:nvSpPr>
        <p:spPr>
          <a:xfrm>
            <a:off x="7360975" y="1248150"/>
            <a:ext cx="1069800" cy="10698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5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 name="Google Shape;20;p4"/>
          <p:cNvSpPr txBox="1"/>
          <p:nvPr>
            <p:ph idx="1" type="body"/>
          </p:nvPr>
        </p:nvSpPr>
        <p:spPr>
          <a:xfrm>
            <a:off x="720000" y="1215751"/>
            <a:ext cx="7704000" cy="35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pic>
        <p:nvPicPr>
          <p:cNvPr id="21" name="Google Shape;21;p4"/>
          <p:cNvPicPr preferRelativeResize="0"/>
          <p:nvPr/>
        </p:nvPicPr>
        <p:blipFill rotWithShape="1">
          <a:blip r:embed="rId2">
            <a:alphaModFix amt="37000"/>
          </a:blip>
          <a:srcRect b="8622" l="14265" r="49682" t="22945"/>
          <a:stretch/>
        </p:blipFill>
        <p:spPr>
          <a:xfrm flipH="1">
            <a:off x="6771725" y="0"/>
            <a:ext cx="2372275" cy="3002025"/>
          </a:xfrm>
          <a:prstGeom prst="rect">
            <a:avLst/>
          </a:prstGeom>
          <a:noFill/>
          <a:ln>
            <a:noFill/>
          </a:ln>
        </p:spPr>
      </p:pic>
      <p:sp>
        <p:nvSpPr>
          <p:cNvPr id="22" name="Google Shape;22;p4"/>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10" name="Shape 210"/>
        <p:cNvGrpSpPr/>
        <p:nvPr/>
      </p:nvGrpSpPr>
      <p:grpSpPr>
        <a:xfrm>
          <a:off x="0" y="0"/>
          <a:ext cx="0" cy="0"/>
          <a:chOff x="0" y="0"/>
          <a:chExt cx="0" cy="0"/>
        </a:xfrm>
      </p:grpSpPr>
      <p:sp>
        <p:nvSpPr>
          <p:cNvPr id="211" name="Google Shape;211;p31"/>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2" name="Google Shape;212;p31"/>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3" name="Google Shape;213;p31"/>
          <p:cNvPicPr preferRelativeResize="0"/>
          <p:nvPr/>
        </p:nvPicPr>
        <p:blipFill rotWithShape="1">
          <a:blip r:embed="rId2">
            <a:alphaModFix amt="33000"/>
          </a:blip>
          <a:srcRect b="27097" l="13031" r="33141" t="0"/>
          <a:stretch/>
        </p:blipFill>
        <p:spPr>
          <a:xfrm flipH="1">
            <a:off x="0" y="0"/>
            <a:ext cx="2072350" cy="1874571"/>
          </a:xfrm>
          <a:prstGeom prst="rect">
            <a:avLst/>
          </a:prstGeom>
          <a:noFill/>
          <a:ln>
            <a:noFill/>
          </a:ln>
        </p:spPr>
      </p:pic>
      <p:pic>
        <p:nvPicPr>
          <p:cNvPr id="214" name="Google Shape;214;p31"/>
          <p:cNvPicPr preferRelativeResize="0"/>
          <p:nvPr/>
        </p:nvPicPr>
        <p:blipFill rotWithShape="1">
          <a:blip r:embed="rId2">
            <a:alphaModFix amt="33000"/>
          </a:blip>
          <a:srcRect b="27097" l="13031" r="33141" t="0"/>
          <a:stretch/>
        </p:blipFill>
        <p:spPr>
          <a:xfrm>
            <a:off x="7071650" y="0"/>
            <a:ext cx="2072350" cy="1874571"/>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215" name="Shape 215"/>
        <p:cNvGrpSpPr/>
        <p:nvPr/>
      </p:nvGrpSpPr>
      <p:grpSpPr>
        <a:xfrm>
          <a:off x="0" y="0"/>
          <a:ext cx="0" cy="0"/>
          <a:chOff x="0" y="0"/>
          <a:chExt cx="0" cy="0"/>
        </a:xfrm>
      </p:grpSpPr>
      <p:pic>
        <p:nvPicPr>
          <p:cNvPr id="216" name="Google Shape;216;p32"/>
          <p:cNvPicPr preferRelativeResize="0"/>
          <p:nvPr/>
        </p:nvPicPr>
        <p:blipFill rotWithShape="1">
          <a:blip r:embed="rId2">
            <a:alphaModFix amt="33000"/>
          </a:blip>
          <a:srcRect b="-14129" l="-27720" r="27719" t="14129"/>
          <a:stretch/>
        </p:blipFill>
        <p:spPr>
          <a:xfrm flipH="1">
            <a:off x="0" y="0"/>
            <a:ext cx="5199661" cy="3472675"/>
          </a:xfrm>
          <a:prstGeom prst="rect">
            <a:avLst/>
          </a:prstGeom>
          <a:noFill/>
          <a:ln>
            <a:noFill/>
          </a:ln>
        </p:spPr>
      </p:pic>
      <p:sp>
        <p:nvSpPr>
          <p:cNvPr id="217" name="Google Shape;217;p32"/>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8" name="Google Shape;218;p32"/>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9" name="Shape 219"/>
        <p:cNvGrpSpPr/>
        <p:nvPr/>
      </p:nvGrpSpPr>
      <p:grpSpPr>
        <a:xfrm>
          <a:off x="0" y="0"/>
          <a:ext cx="0" cy="0"/>
          <a:chOff x="0" y="0"/>
          <a:chExt cx="0" cy="0"/>
        </a:xfrm>
      </p:grpSpPr>
      <p:pic>
        <p:nvPicPr>
          <p:cNvPr id="220" name="Google Shape;220;p33"/>
          <p:cNvPicPr preferRelativeResize="0"/>
          <p:nvPr/>
        </p:nvPicPr>
        <p:blipFill rotWithShape="1">
          <a:blip r:embed="rId2">
            <a:alphaModFix amt="25000"/>
          </a:blip>
          <a:srcRect b="7813" l="0" r="0" t="7813"/>
          <a:stretch/>
        </p:blipFill>
        <p:spPr>
          <a:xfrm>
            <a:off x="0" y="0"/>
            <a:ext cx="9144001" cy="5143499"/>
          </a:xfrm>
          <a:prstGeom prst="rect">
            <a:avLst/>
          </a:prstGeom>
          <a:noFill/>
          <a:ln>
            <a:noFill/>
          </a:ln>
        </p:spPr>
      </p:pic>
      <p:sp>
        <p:nvSpPr>
          <p:cNvPr id="221" name="Google Shape;221;p33"/>
          <p:cNvSpPr txBox="1"/>
          <p:nvPr>
            <p:ph type="title"/>
          </p:nvPr>
        </p:nvSpPr>
        <p:spPr>
          <a:xfrm>
            <a:off x="2347938" y="677525"/>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2" name="Google Shape;222;p33"/>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23" name="Google Shape;223;p33"/>
          <p:cNvSpPr txBox="1"/>
          <p:nvPr/>
        </p:nvSpPr>
        <p:spPr>
          <a:xfrm>
            <a:off x="2347950" y="3611950"/>
            <a:ext cx="44481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Source Sans 3"/>
                <a:ea typeface="Source Sans 3"/>
                <a:cs typeface="Source Sans 3"/>
                <a:sym typeface="Source Sans 3"/>
              </a:rPr>
              <a:t>CREDITS:</a:t>
            </a:r>
            <a:r>
              <a:rPr lang="en" sz="1000">
                <a:solidFill>
                  <a:schemeClr val="dk1"/>
                </a:solidFill>
                <a:latin typeface="Source Sans 3"/>
                <a:ea typeface="Source Sans 3"/>
                <a:cs typeface="Source Sans 3"/>
                <a:sym typeface="Source Sans 3"/>
              </a:rPr>
              <a:t> This presentation template was created by </a:t>
            </a:r>
            <a:r>
              <a:rPr b="1" lang="en" sz="1000" u="sng">
                <a:solidFill>
                  <a:schemeClr val="dk1"/>
                </a:solidFill>
                <a:latin typeface="Source Sans 3"/>
                <a:ea typeface="Source Sans 3"/>
                <a:cs typeface="Source Sans 3"/>
                <a:sym typeface="Source Sans 3"/>
                <a:hlinkClick r:id="rId3">
                  <a:extLst>
                    <a:ext uri="{A12FA001-AC4F-418D-AE19-62706E023703}">
                      <ahyp:hlinkClr val="tx"/>
                    </a:ext>
                  </a:extLst>
                </a:hlinkClick>
              </a:rPr>
              <a:t>Slidesgo</a:t>
            </a:r>
            <a:r>
              <a:rPr lang="en" sz="1000">
                <a:solidFill>
                  <a:schemeClr val="dk1"/>
                </a:solidFill>
                <a:latin typeface="Source Sans 3"/>
                <a:ea typeface="Source Sans 3"/>
                <a:cs typeface="Source Sans 3"/>
                <a:sym typeface="Source Sans 3"/>
              </a:rPr>
              <a:t>, and includes icons by </a:t>
            </a:r>
            <a:r>
              <a:rPr b="1" lang="en" sz="1000" u="sng">
                <a:solidFill>
                  <a:schemeClr val="dk1"/>
                </a:solidFill>
                <a:latin typeface="Source Sans 3"/>
                <a:ea typeface="Source Sans 3"/>
                <a:cs typeface="Source Sans 3"/>
                <a:sym typeface="Source Sans 3"/>
                <a:hlinkClick r:id="rId4">
                  <a:extLst>
                    <a:ext uri="{A12FA001-AC4F-418D-AE19-62706E023703}">
                      <ahyp:hlinkClr val="tx"/>
                    </a:ext>
                  </a:extLst>
                </a:hlinkClick>
              </a:rPr>
              <a:t>Flaticon</a:t>
            </a:r>
            <a:r>
              <a:rPr lang="en" sz="1000">
                <a:solidFill>
                  <a:schemeClr val="dk1"/>
                </a:solidFill>
                <a:latin typeface="Source Sans 3"/>
                <a:ea typeface="Source Sans 3"/>
                <a:cs typeface="Source Sans 3"/>
                <a:sym typeface="Source Sans 3"/>
              </a:rPr>
              <a:t>, and infographics &amp; images by </a:t>
            </a:r>
            <a:r>
              <a:rPr b="1" lang="en" sz="1000" u="sng">
                <a:solidFill>
                  <a:schemeClr val="dk1"/>
                </a:solidFill>
                <a:latin typeface="Source Sans 3"/>
                <a:ea typeface="Source Sans 3"/>
                <a:cs typeface="Source Sans 3"/>
                <a:sym typeface="Source Sans 3"/>
                <a:hlinkClick r:id="rId5">
                  <a:extLst>
                    <a:ext uri="{A12FA001-AC4F-418D-AE19-62706E023703}">
                      <ahyp:hlinkClr val="tx"/>
                    </a:ext>
                  </a:extLst>
                </a:hlinkClick>
              </a:rPr>
              <a:t>Freepik</a:t>
            </a:r>
            <a:r>
              <a:rPr lang="en" sz="1000" u="sng">
                <a:solidFill>
                  <a:schemeClr val="dk1"/>
                </a:solidFill>
                <a:latin typeface="Source Sans 3"/>
                <a:ea typeface="Source Sans 3"/>
                <a:cs typeface="Source Sans 3"/>
                <a:sym typeface="Source Sans 3"/>
              </a:rPr>
              <a:t> </a:t>
            </a:r>
            <a:endParaRPr b="1" sz="1000" u="sng">
              <a:solidFill>
                <a:schemeClr val="dk1"/>
              </a:solidFill>
              <a:latin typeface="Source Sans 3"/>
              <a:ea typeface="Source Sans 3"/>
              <a:cs typeface="Source Sans 3"/>
              <a:sym typeface="Source Sans 3"/>
            </a:endParaRPr>
          </a:p>
        </p:txBody>
      </p:sp>
      <p:sp>
        <p:nvSpPr>
          <p:cNvPr id="224" name="Google Shape;224;p33"/>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25" name="Shape 225"/>
        <p:cNvGrpSpPr/>
        <p:nvPr/>
      </p:nvGrpSpPr>
      <p:grpSpPr>
        <a:xfrm>
          <a:off x="0" y="0"/>
          <a:ext cx="0" cy="0"/>
          <a:chOff x="0" y="0"/>
          <a:chExt cx="0" cy="0"/>
        </a:xfrm>
      </p:grpSpPr>
      <p:sp>
        <p:nvSpPr>
          <p:cNvPr id="226" name="Google Shape;226;p34"/>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7" name="Google Shape;227;p34"/>
          <p:cNvPicPr preferRelativeResize="0"/>
          <p:nvPr/>
        </p:nvPicPr>
        <p:blipFill rotWithShape="1">
          <a:blip r:embed="rId2">
            <a:alphaModFix amt="33000"/>
          </a:blip>
          <a:srcRect b="27097" l="13031" r="33141" t="0"/>
          <a:stretch/>
        </p:blipFill>
        <p:spPr>
          <a:xfrm flipH="1">
            <a:off x="0" y="0"/>
            <a:ext cx="2072350" cy="1874571"/>
          </a:xfrm>
          <a:prstGeom prst="rect">
            <a:avLst/>
          </a:prstGeom>
          <a:noFill/>
          <a:ln>
            <a:noFill/>
          </a:ln>
        </p:spPr>
      </p:pic>
      <p:pic>
        <p:nvPicPr>
          <p:cNvPr id="228" name="Google Shape;228;p34"/>
          <p:cNvPicPr preferRelativeResize="0"/>
          <p:nvPr/>
        </p:nvPicPr>
        <p:blipFill rotWithShape="1">
          <a:blip r:embed="rId2">
            <a:alphaModFix amt="33000"/>
          </a:blip>
          <a:srcRect b="27097" l="13031" r="33141" t="0"/>
          <a:stretch/>
        </p:blipFill>
        <p:spPr>
          <a:xfrm>
            <a:off x="7071650" y="0"/>
            <a:ext cx="2072350" cy="1874571"/>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29" name="Shape 229"/>
        <p:cNvGrpSpPr/>
        <p:nvPr/>
      </p:nvGrpSpPr>
      <p:grpSpPr>
        <a:xfrm>
          <a:off x="0" y="0"/>
          <a:ext cx="0" cy="0"/>
          <a:chOff x="0" y="0"/>
          <a:chExt cx="0" cy="0"/>
        </a:xfrm>
      </p:grpSpPr>
      <p:pic>
        <p:nvPicPr>
          <p:cNvPr id="230" name="Google Shape;230;p35"/>
          <p:cNvPicPr preferRelativeResize="0"/>
          <p:nvPr/>
        </p:nvPicPr>
        <p:blipFill rotWithShape="1">
          <a:blip r:embed="rId2">
            <a:alphaModFix amt="19000"/>
          </a:blip>
          <a:srcRect b="17825" l="8609" r="0" t="14757"/>
          <a:stretch/>
        </p:blipFill>
        <p:spPr>
          <a:xfrm flipH="1">
            <a:off x="0" y="0"/>
            <a:ext cx="9144001" cy="4496600"/>
          </a:xfrm>
          <a:prstGeom prst="rect">
            <a:avLst/>
          </a:prstGeom>
          <a:noFill/>
          <a:ln>
            <a:noFill/>
          </a:ln>
        </p:spPr>
      </p:pic>
      <p:sp>
        <p:nvSpPr>
          <p:cNvPr id="231" name="Google Shape;231;p35"/>
          <p:cNvSpPr/>
          <p:nvPr/>
        </p:nvSpPr>
        <p:spPr>
          <a:xfrm>
            <a:off x="0" y="4229825"/>
            <a:ext cx="9144000" cy="913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 name="Google Shape;25;p5"/>
          <p:cNvSpPr txBox="1"/>
          <p:nvPr>
            <p:ph idx="1" type="subTitle"/>
          </p:nvPr>
        </p:nvSpPr>
        <p:spPr>
          <a:xfrm>
            <a:off x="5055284" y="36276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 name="Google Shape;26;p5"/>
          <p:cNvSpPr txBox="1"/>
          <p:nvPr>
            <p:ph idx="2" type="subTitle"/>
          </p:nvPr>
        </p:nvSpPr>
        <p:spPr>
          <a:xfrm>
            <a:off x="1583300" y="3627624"/>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 name="Google Shape;27;p5"/>
          <p:cNvSpPr txBox="1"/>
          <p:nvPr>
            <p:ph idx="3" type="subTitle"/>
          </p:nvPr>
        </p:nvSpPr>
        <p:spPr>
          <a:xfrm>
            <a:off x="5055275" y="3087686"/>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28" name="Google Shape;28;p5"/>
          <p:cNvSpPr txBox="1"/>
          <p:nvPr>
            <p:ph idx="4" type="subTitle"/>
          </p:nvPr>
        </p:nvSpPr>
        <p:spPr>
          <a:xfrm>
            <a:off x="1583075" y="3087686"/>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Viaoda Libre"/>
              <a:buNone/>
              <a:defRPr b="1" sz="2200">
                <a:solidFill>
                  <a:schemeClr val="dk1"/>
                </a:solidFill>
                <a:latin typeface="Viaoda Libre"/>
                <a:ea typeface="Viaoda Libre"/>
                <a:cs typeface="Viaoda Libre"/>
                <a:sym typeface="Viaoda Libre"/>
              </a:defRPr>
            </a:lvl1pPr>
            <a:lvl2pPr lvl="1"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2pPr>
            <a:lvl3pPr lvl="2"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3pPr>
            <a:lvl4pPr lvl="3"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4pPr>
            <a:lvl5pPr lvl="4"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5pPr>
            <a:lvl6pPr lvl="5"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6pPr>
            <a:lvl7pPr lvl="6"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7pPr>
            <a:lvl8pPr lvl="7"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8pPr>
            <a:lvl9pPr lvl="8" rtl="0" algn="ctr">
              <a:lnSpc>
                <a:spcPct val="100000"/>
              </a:lnSpc>
              <a:spcBef>
                <a:spcPts val="0"/>
              </a:spcBef>
              <a:spcAft>
                <a:spcPts val="0"/>
              </a:spcAft>
              <a:buSzPts val="2400"/>
              <a:buFont typeface="Viaoda Libre"/>
              <a:buNone/>
              <a:defRPr sz="2400">
                <a:latin typeface="Viaoda Libre"/>
                <a:ea typeface="Viaoda Libre"/>
                <a:cs typeface="Viaoda Libre"/>
                <a:sym typeface="Viaoda Libre"/>
              </a:defRPr>
            </a:lvl9pPr>
          </a:lstStyle>
          <a:p/>
        </p:txBody>
      </p:sp>
      <p:sp>
        <p:nvSpPr>
          <p:cNvPr id="29" name="Google Shape;29;p5"/>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 name="Google Shape;30;p5"/>
          <p:cNvPicPr preferRelativeResize="0"/>
          <p:nvPr/>
        </p:nvPicPr>
        <p:blipFill rotWithShape="1">
          <a:blip r:embed="rId2">
            <a:alphaModFix amt="33000"/>
          </a:blip>
          <a:srcRect b="27097" l="13031" r="33141" t="0"/>
          <a:stretch/>
        </p:blipFill>
        <p:spPr>
          <a:xfrm flipH="1">
            <a:off x="0" y="0"/>
            <a:ext cx="2072350" cy="1874571"/>
          </a:xfrm>
          <a:prstGeom prst="rect">
            <a:avLst/>
          </a:prstGeom>
          <a:noFill/>
          <a:ln>
            <a:noFill/>
          </a:ln>
        </p:spPr>
      </p:pic>
      <p:pic>
        <p:nvPicPr>
          <p:cNvPr id="31" name="Google Shape;31;p5"/>
          <p:cNvPicPr preferRelativeResize="0"/>
          <p:nvPr/>
        </p:nvPicPr>
        <p:blipFill rotWithShape="1">
          <a:blip r:embed="rId2">
            <a:alphaModFix amt="33000"/>
          </a:blip>
          <a:srcRect b="27097" l="13031" r="33141" t="0"/>
          <a:stretch/>
        </p:blipFill>
        <p:spPr>
          <a:xfrm>
            <a:off x="7071650" y="0"/>
            <a:ext cx="2072350" cy="187457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6"/>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 name="Google Shape;35;p6"/>
          <p:cNvPicPr preferRelativeResize="0"/>
          <p:nvPr/>
        </p:nvPicPr>
        <p:blipFill rotWithShape="1">
          <a:blip r:embed="rId2">
            <a:alphaModFix amt="37000"/>
          </a:blip>
          <a:srcRect b="5399" l="26029" r="37919" t="26168"/>
          <a:stretch/>
        </p:blipFill>
        <p:spPr>
          <a:xfrm flipH="1">
            <a:off x="6771725" y="0"/>
            <a:ext cx="2372275" cy="30020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pic>
        <p:nvPicPr>
          <p:cNvPr id="37" name="Google Shape;37;p7"/>
          <p:cNvPicPr preferRelativeResize="0"/>
          <p:nvPr/>
        </p:nvPicPr>
        <p:blipFill rotWithShape="1">
          <a:blip r:embed="rId2">
            <a:alphaModFix amt="14000"/>
          </a:blip>
          <a:srcRect b="32548" l="21734" r="0" t="1335"/>
          <a:stretch/>
        </p:blipFill>
        <p:spPr>
          <a:xfrm flipH="1">
            <a:off x="1" y="1"/>
            <a:ext cx="9143999" cy="5143500"/>
          </a:xfrm>
          <a:prstGeom prst="rect">
            <a:avLst/>
          </a:prstGeom>
          <a:noFill/>
          <a:ln>
            <a:noFill/>
          </a:ln>
        </p:spPr>
      </p:pic>
      <p:sp>
        <p:nvSpPr>
          <p:cNvPr id="38" name="Google Shape;38;p7"/>
          <p:cNvSpPr/>
          <p:nvPr/>
        </p:nvSpPr>
        <p:spPr>
          <a:xfrm>
            <a:off x="0" y="4871400"/>
            <a:ext cx="9144000" cy="27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720000" y="521225"/>
            <a:ext cx="3865200" cy="108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 name="Google Shape;40;p7"/>
          <p:cNvSpPr txBox="1"/>
          <p:nvPr>
            <p:ph idx="1" type="subTitle"/>
          </p:nvPr>
        </p:nvSpPr>
        <p:spPr>
          <a:xfrm>
            <a:off x="720000" y="1700300"/>
            <a:ext cx="3865200" cy="1881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pic>
        <p:nvPicPr>
          <p:cNvPr id="42" name="Google Shape;42;p8"/>
          <p:cNvPicPr preferRelativeResize="0"/>
          <p:nvPr/>
        </p:nvPicPr>
        <p:blipFill rotWithShape="1">
          <a:blip r:embed="rId2">
            <a:alphaModFix amt="19000"/>
          </a:blip>
          <a:srcRect b="17825" l="8609" r="0" t="14757"/>
          <a:stretch/>
        </p:blipFill>
        <p:spPr>
          <a:xfrm flipH="1">
            <a:off x="0" y="0"/>
            <a:ext cx="9144001" cy="4496600"/>
          </a:xfrm>
          <a:prstGeom prst="rect">
            <a:avLst/>
          </a:prstGeom>
          <a:noFill/>
          <a:ln>
            <a:noFill/>
          </a:ln>
        </p:spPr>
      </p:pic>
      <p:sp>
        <p:nvSpPr>
          <p:cNvPr id="43" name="Google Shape;43;p8"/>
          <p:cNvSpPr/>
          <p:nvPr/>
        </p:nvSpPr>
        <p:spPr>
          <a:xfrm>
            <a:off x="0" y="4229825"/>
            <a:ext cx="9144000" cy="913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txBox="1"/>
          <p:nvPr>
            <p:ph type="title"/>
          </p:nvPr>
        </p:nvSpPr>
        <p:spPr>
          <a:xfrm>
            <a:off x="713325" y="1307100"/>
            <a:ext cx="77175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pic>
        <p:nvPicPr>
          <p:cNvPr id="46" name="Google Shape;46;p9"/>
          <p:cNvPicPr preferRelativeResize="0"/>
          <p:nvPr/>
        </p:nvPicPr>
        <p:blipFill rotWithShape="1">
          <a:blip r:embed="rId2">
            <a:alphaModFix amt="19000"/>
          </a:blip>
          <a:srcRect b="1611" l="0" r="8609" t="30971"/>
          <a:stretch/>
        </p:blipFill>
        <p:spPr>
          <a:xfrm>
            <a:off x="0" y="0"/>
            <a:ext cx="9144001" cy="4496600"/>
          </a:xfrm>
          <a:prstGeom prst="rect">
            <a:avLst/>
          </a:prstGeom>
          <a:noFill/>
          <a:ln>
            <a:noFill/>
          </a:ln>
        </p:spPr>
      </p:pic>
      <p:sp>
        <p:nvSpPr>
          <p:cNvPr id="47" name="Google Shape;47;p9"/>
          <p:cNvSpPr/>
          <p:nvPr/>
        </p:nvSpPr>
        <p:spPr>
          <a:xfrm>
            <a:off x="0" y="3123700"/>
            <a:ext cx="9144000" cy="201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135550" y="1181538"/>
            <a:ext cx="4872900" cy="1306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7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9" name="Google Shape;49;p9"/>
          <p:cNvSpPr txBox="1"/>
          <p:nvPr>
            <p:ph idx="1" type="subTitle"/>
          </p:nvPr>
        </p:nvSpPr>
        <p:spPr>
          <a:xfrm>
            <a:off x="2135550" y="3798088"/>
            <a:ext cx="4872900" cy="671100"/>
          </a:xfrm>
          <a:prstGeom prst="rect">
            <a:avLst/>
          </a:prstGeom>
          <a:ln cap="flat" cmpd="sng" w="9525">
            <a:solidFill>
              <a:schemeClr val="lt2"/>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ph idx="2" type="pic"/>
          </p:nvPr>
        </p:nvSpPr>
        <p:spPr>
          <a:xfrm>
            <a:off x="0" y="0"/>
            <a:ext cx="9144000" cy="5143500"/>
          </a:xfrm>
          <a:prstGeom prst="rect">
            <a:avLst/>
          </a:prstGeom>
          <a:noFill/>
          <a:ln>
            <a:noFill/>
          </a:ln>
        </p:spPr>
      </p:sp>
      <p:sp>
        <p:nvSpPr>
          <p:cNvPr id="52" name="Google Shape;52;p10"/>
          <p:cNvSpPr txBox="1"/>
          <p:nvPr>
            <p:ph type="title"/>
          </p:nvPr>
        </p:nvSpPr>
        <p:spPr>
          <a:xfrm>
            <a:off x="713225" y="3524250"/>
            <a:ext cx="4518000" cy="1079700"/>
          </a:xfrm>
          <a:prstGeom prst="rect">
            <a:avLst/>
          </a:prstGeom>
          <a:solidFill>
            <a:srgbClr val="B6C3C7">
              <a:alpha val="70440"/>
            </a:srgbClr>
          </a:solidFill>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212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Viaoda Libre"/>
              <a:buNone/>
              <a:defRPr b="1" sz="3000">
                <a:solidFill>
                  <a:schemeClr val="dk1"/>
                </a:solidFill>
                <a:latin typeface="Viaoda Libre"/>
                <a:ea typeface="Viaoda Libre"/>
                <a:cs typeface="Viaoda Libre"/>
                <a:sym typeface="Viaoda Libre"/>
              </a:defRPr>
            </a:lvl1pPr>
            <a:lvl2pPr lvl="1" rtl="0">
              <a:spcBef>
                <a:spcPts val="0"/>
              </a:spcBef>
              <a:spcAft>
                <a:spcPts val="0"/>
              </a:spcAft>
              <a:buClr>
                <a:schemeClr val="dk1"/>
              </a:buClr>
              <a:buSzPts val="3500"/>
              <a:buFont typeface="Viaoda Libre"/>
              <a:buNone/>
              <a:defRPr b="1" sz="3500">
                <a:solidFill>
                  <a:schemeClr val="dk1"/>
                </a:solidFill>
                <a:latin typeface="Viaoda Libre"/>
                <a:ea typeface="Viaoda Libre"/>
                <a:cs typeface="Viaoda Libre"/>
                <a:sym typeface="Viaoda Libre"/>
              </a:defRPr>
            </a:lvl2pPr>
            <a:lvl3pPr lvl="2" rtl="0">
              <a:spcBef>
                <a:spcPts val="0"/>
              </a:spcBef>
              <a:spcAft>
                <a:spcPts val="0"/>
              </a:spcAft>
              <a:buClr>
                <a:schemeClr val="dk1"/>
              </a:buClr>
              <a:buSzPts val="3500"/>
              <a:buFont typeface="Viaoda Libre"/>
              <a:buNone/>
              <a:defRPr b="1" sz="3500">
                <a:solidFill>
                  <a:schemeClr val="dk1"/>
                </a:solidFill>
                <a:latin typeface="Viaoda Libre"/>
                <a:ea typeface="Viaoda Libre"/>
                <a:cs typeface="Viaoda Libre"/>
                <a:sym typeface="Viaoda Libre"/>
              </a:defRPr>
            </a:lvl3pPr>
            <a:lvl4pPr lvl="3" rtl="0">
              <a:spcBef>
                <a:spcPts val="0"/>
              </a:spcBef>
              <a:spcAft>
                <a:spcPts val="0"/>
              </a:spcAft>
              <a:buClr>
                <a:schemeClr val="dk1"/>
              </a:buClr>
              <a:buSzPts val="3500"/>
              <a:buFont typeface="Viaoda Libre"/>
              <a:buNone/>
              <a:defRPr b="1" sz="3500">
                <a:solidFill>
                  <a:schemeClr val="dk1"/>
                </a:solidFill>
                <a:latin typeface="Viaoda Libre"/>
                <a:ea typeface="Viaoda Libre"/>
                <a:cs typeface="Viaoda Libre"/>
                <a:sym typeface="Viaoda Libre"/>
              </a:defRPr>
            </a:lvl4pPr>
            <a:lvl5pPr lvl="4" rtl="0">
              <a:spcBef>
                <a:spcPts val="0"/>
              </a:spcBef>
              <a:spcAft>
                <a:spcPts val="0"/>
              </a:spcAft>
              <a:buClr>
                <a:schemeClr val="dk1"/>
              </a:buClr>
              <a:buSzPts val="3500"/>
              <a:buFont typeface="Viaoda Libre"/>
              <a:buNone/>
              <a:defRPr b="1" sz="3500">
                <a:solidFill>
                  <a:schemeClr val="dk1"/>
                </a:solidFill>
                <a:latin typeface="Viaoda Libre"/>
                <a:ea typeface="Viaoda Libre"/>
                <a:cs typeface="Viaoda Libre"/>
                <a:sym typeface="Viaoda Libre"/>
              </a:defRPr>
            </a:lvl5pPr>
            <a:lvl6pPr lvl="5" rtl="0">
              <a:spcBef>
                <a:spcPts val="0"/>
              </a:spcBef>
              <a:spcAft>
                <a:spcPts val="0"/>
              </a:spcAft>
              <a:buClr>
                <a:schemeClr val="dk1"/>
              </a:buClr>
              <a:buSzPts val="3500"/>
              <a:buFont typeface="Viaoda Libre"/>
              <a:buNone/>
              <a:defRPr b="1" sz="3500">
                <a:solidFill>
                  <a:schemeClr val="dk1"/>
                </a:solidFill>
                <a:latin typeface="Viaoda Libre"/>
                <a:ea typeface="Viaoda Libre"/>
                <a:cs typeface="Viaoda Libre"/>
                <a:sym typeface="Viaoda Libre"/>
              </a:defRPr>
            </a:lvl6pPr>
            <a:lvl7pPr lvl="6" rtl="0">
              <a:spcBef>
                <a:spcPts val="0"/>
              </a:spcBef>
              <a:spcAft>
                <a:spcPts val="0"/>
              </a:spcAft>
              <a:buClr>
                <a:schemeClr val="dk1"/>
              </a:buClr>
              <a:buSzPts val="3500"/>
              <a:buFont typeface="Viaoda Libre"/>
              <a:buNone/>
              <a:defRPr b="1" sz="3500">
                <a:solidFill>
                  <a:schemeClr val="dk1"/>
                </a:solidFill>
                <a:latin typeface="Viaoda Libre"/>
                <a:ea typeface="Viaoda Libre"/>
                <a:cs typeface="Viaoda Libre"/>
                <a:sym typeface="Viaoda Libre"/>
              </a:defRPr>
            </a:lvl7pPr>
            <a:lvl8pPr lvl="7" rtl="0">
              <a:spcBef>
                <a:spcPts val="0"/>
              </a:spcBef>
              <a:spcAft>
                <a:spcPts val="0"/>
              </a:spcAft>
              <a:buClr>
                <a:schemeClr val="dk1"/>
              </a:buClr>
              <a:buSzPts val="3500"/>
              <a:buFont typeface="Viaoda Libre"/>
              <a:buNone/>
              <a:defRPr b="1" sz="3500">
                <a:solidFill>
                  <a:schemeClr val="dk1"/>
                </a:solidFill>
                <a:latin typeface="Viaoda Libre"/>
                <a:ea typeface="Viaoda Libre"/>
                <a:cs typeface="Viaoda Libre"/>
                <a:sym typeface="Viaoda Libre"/>
              </a:defRPr>
            </a:lvl8pPr>
            <a:lvl9pPr lvl="8" rtl="0">
              <a:spcBef>
                <a:spcPts val="0"/>
              </a:spcBef>
              <a:spcAft>
                <a:spcPts val="0"/>
              </a:spcAft>
              <a:buClr>
                <a:schemeClr val="dk1"/>
              </a:buClr>
              <a:buSzPts val="3500"/>
              <a:buFont typeface="Viaoda Libre"/>
              <a:buNone/>
              <a:defRPr b="1" sz="3500">
                <a:solidFill>
                  <a:schemeClr val="dk1"/>
                </a:solidFill>
                <a:latin typeface="Viaoda Libre"/>
                <a:ea typeface="Viaoda Libre"/>
                <a:cs typeface="Viaoda Libre"/>
                <a:sym typeface="Viaoda Libr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1pPr>
            <a:lvl2pPr indent="-304800" lvl="1" marL="9144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2pPr>
            <a:lvl3pPr indent="-304800" lvl="2" marL="13716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3pPr>
            <a:lvl4pPr indent="-304800" lvl="3" marL="18288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4pPr>
            <a:lvl5pPr indent="-304800" lvl="4" marL="22860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5pPr>
            <a:lvl6pPr indent="-304800" lvl="5" marL="27432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6pPr>
            <a:lvl7pPr indent="-304800" lvl="6" marL="32004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7pPr>
            <a:lvl8pPr indent="-304800" lvl="7" marL="36576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8pPr>
            <a:lvl9pPr indent="-304800" lvl="8" marL="4114800">
              <a:lnSpc>
                <a:spcPct val="100000"/>
              </a:lnSpc>
              <a:spcBef>
                <a:spcPts val="0"/>
              </a:spcBef>
              <a:spcAft>
                <a:spcPts val="0"/>
              </a:spcAft>
              <a:buClr>
                <a:schemeClr val="dk1"/>
              </a:buClr>
              <a:buSzPts val="1200"/>
              <a:buFont typeface="Source Sans 3"/>
              <a:buChar char="■"/>
              <a:defRPr sz="1200">
                <a:solidFill>
                  <a:schemeClr val="dk1"/>
                </a:solidFill>
                <a:latin typeface="Source Sans 3"/>
                <a:ea typeface="Source Sans 3"/>
                <a:cs typeface="Source Sans 3"/>
                <a:sym typeface="Source Sans 3"/>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6"/>
          <p:cNvSpPr txBox="1"/>
          <p:nvPr>
            <p:ph type="ctrTitle"/>
          </p:nvPr>
        </p:nvSpPr>
        <p:spPr>
          <a:xfrm>
            <a:off x="560250" y="70175"/>
            <a:ext cx="7321800" cy="126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“MACHINE LEARNING BASED USER  SERVICE RECOMMENDATION”</a:t>
            </a:r>
            <a:endParaRPr sz="3000"/>
          </a:p>
        </p:txBody>
      </p:sp>
      <p:sp>
        <p:nvSpPr>
          <p:cNvPr id="237" name="Google Shape;237;p36"/>
          <p:cNvSpPr txBox="1"/>
          <p:nvPr>
            <p:ph idx="1" type="subTitle"/>
          </p:nvPr>
        </p:nvSpPr>
        <p:spPr>
          <a:xfrm>
            <a:off x="1369475" y="1511450"/>
            <a:ext cx="6304800" cy="117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latin typeface="Viaoda Libre"/>
                <a:ea typeface="Viaoda Libre"/>
                <a:cs typeface="Viaoda Libre"/>
                <a:sym typeface="Viaoda Libre"/>
              </a:rPr>
              <a:t>SAHIL RAJ 							 1SI20AD022</a:t>
            </a:r>
            <a:endParaRPr b="1" sz="1400">
              <a:latin typeface="Viaoda Libre"/>
              <a:ea typeface="Viaoda Libre"/>
              <a:cs typeface="Viaoda Libre"/>
              <a:sym typeface="Viaoda Libre"/>
            </a:endParaRPr>
          </a:p>
          <a:p>
            <a:pPr indent="0" lvl="0" marL="0" rtl="0" algn="l">
              <a:spcBef>
                <a:spcPts val="0"/>
              </a:spcBef>
              <a:spcAft>
                <a:spcPts val="0"/>
              </a:spcAft>
              <a:buNone/>
            </a:pPr>
            <a:r>
              <a:rPr b="1" lang="en" sz="1400">
                <a:latin typeface="Viaoda Libre"/>
                <a:ea typeface="Viaoda Libre"/>
                <a:cs typeface="Viaoda Libre"/>
                <a:sym typeface="Viaoda Libre"/>
              </a:rPr>
              <a:t>PAMULAPATI JYOTHIKA CHOWDARY 			 1SI20AD014</a:t>
            </a:r>
            <a:endParaRPr b="1" sz="1400">
              <a:latin typeface="Viaoda Libre"/>
              <a:ea typeface="Viaoda Libre"/>
              <a:cs typeface="Viaoda Libre"/>
              <a:sym typeface="Viaoda Libre"/>
            </a:endParaRPr>
          </a:p>
          <a:p>
            <a:pPr indent="0" lvl="0" marL="0" rtl="0" algn="l">
              <a:spcBef>
                <a:spcPts val="0"/>
              </a:spcBef>
              <a:spcAft>
                <a:spcPts val="0"/>
              </a:spcAft>
              <a:buNone/>
            </a:pPr>
            <a:r>
              <a:rPr b="1" lang="en" sz="1400">
                <a:latin typeface="Viaoda Libre"/>
                <a:ea typeface="Viaoda Libre"/>
                <a:cs typeface="Viaoda Libre"/>
                <a:sym typeface="Viaoda Libre"/>
              </a:rPr>
              <a:t>SACHITHA D 							 1SI20AD021</a:t>
            </a:r>
            <a:endParaRPr b="1" sz="1400">
              <a:latin typeface="Viaoda Libre"/>
              <a:ea typeface="Viaoda Libre"/>
              <a:cs typeface="Viaoda Libre"/>
              <a:sym typeface="Viaoda Libre"/>
            </a:endParaRPr>
          </a:p>
          <a:p>
            <a:pPr indent="0" lvl="0" marL="0" rtl="0" algn="l">
              <a:spcBef>
                <a:spcPts val="0"/>
              </a:spcBef>
              <a:spcAft>
                <a:spcPts val="0"/>
              </a:spcAft>
              <a:buNone/>
            </a:pPr>
            <a:r>
              <a:rPr b="1" lang="en" sz="1400">
                <a:latin typeface="Viaoda Libre"/>
                <a:ea typeface="Viaoda Libre"/>
                <a:cs typeface="Viaoda Libre"/>
                <a:sym typeface="Viaoda Libre"/>
              </a:rPr>
              <a:t>SHUBHAM KUMAR GUPTA 					 1SI20AD026</a:t>
            </a:r>
            <a:r>
              <a:rPr b="1" lang="en" sz="1400">
                <a:latin typeface="Viaoda Libre"/>
                <a:ea typeface="Viaoda Libre"/>
                <a:cs typeface="Viaoda Libre"/>
                <a:sym typeface="Viaoda Libre"/>
              </a:rPr>
              <a:t> </a:t>
            </a:r>
            <a:r>
              <a:rPr b="1" lang="en" sz="1300"/>
              <a:t>                                        				 </a:t>
            </a:r>
            <a:endParaRPr b="1" sz="1300"/>
          </a:p>
          <a:p>
            <a:pPr indent="0" lvl="0" marL="0" rtl="0" algn="l">
              <a:spcBef>
                <a:spcPts val="0"/>
              </a:spcBef>
              <a:spcAft>
                <a:spcPts val="0"/>
              </a:spcAft>
              <a:buNone/>
            </a:pPr>
            <a:r>
              <a:t/>
            </a:r>
            <a:endParaRPr b="1" sz="1300"/>
          </a:p>
          <a:p>
            <a:pPr indent="0" lvl="0" marL="0" rtl="0" algn="l">
              <a:spcBef>
                <a:spcPts val="0"/>
              </a:spcBef>
              <a:spcAft>
                <a:spcPts val="0"/>
              </a:spcAft>
              <a:buNone/>
            </a:pPr>
            <a:r>
              <a:t/>
            </a:r>
            <a:endParaRPr b="1"/>
          </a:p>
        </p:txBody>
      </p:sp>
      <p:sp>
        <p:nvSpPr>
          <p:cNvPr id="238" name="Google Shape;238;p36"/>
          <p:cNvSpPr txBox="1"/>
          <p:nvPr/>
        </p:nvSpPr>
        <p:spPr>
          <a:xfrm>
            <a:off x="2241850" y="2747200"/>
            <a:ext cx="42912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Source Sans 3"/>
                <a:ea typeface="Source Sans 3"/>
                <a:cs typeface="Source Sans 3"/>
                <a:sym typeface="Source Sans 3"/>
              </a:rPr>
              <a:t> 		</a:t>
            </a:r>
            <a:r>
              <a:rPr b="1" lang="en" sz="1600">
                <a:latin typeface="Viaoda Libre"/>
                <a:ea typeface="Viaoda Libre"/>
                <a:cs typeface="Viaoda Libre"/>
                <a:sym typeface="Viaoda Libre"/>
              </a:rPr>
              <a:t>Under the guidance of</a:t>
            </a:r>
            <a:endParaRPr b="1" sz="1600">
              <a:latin typeface="Viaoda Libre"/>
              <a:ea typeface="Viaoda Libre"/>
              <a:cs typeface="Viaoda Libre"/>
              <a:sym typeface="Viaoda Libre"/>
            </a:endParaRPr>
          </a:p>
          <a:p>
            <a:pPr indent="0" lvl="0" marL="0" rtl="0" algn="l">
              <a:spcBef>
                <a:spcPts val="0"/>
              </a:spcBef>
              <a:spcAft>
                <a:spcPts val="0"/>
              </a:spcAft>
              <a:buNone/>
            </a:pPr>
            <a:r>
              <a:rPr b="1" lang="en" sz="1600">
                <a:latin typeface="Viaoda Libre"/>
                <a:ea typeface="Viaoda Libre"/>
                <a:cs typeface="Viaoda Libre"/>
                <a:sym typeface="Viaoda Libre"/>
              </a:rPr>
              <a:t>		Dr.Srinivasa K(ph.d.)</a:t>
            </a:r>
            <a:endParaRPr b="1" sz="1600">
              <a:latin typeface="Viaoda Libre"/>
              <a:ea typeface="Viaoda Libre"/>
              <a:cs typeface="Viaoda Libre"/>
              <a:sym typeface="Viaoda Libre"/>
            </a:endParaRPr>
          </a:p>
          <a:p>
            <a:pPr indent="0" lvl="0" marL="0" rtl="0" algn="l">
              <a:spcBef>
                <a:spcPts val="0"/>
              </a:spcBef>
              <a:spcAft>
                <a:spcPts val="0"/>
              </a:spcAft>
              <a:buNone/>
            </a:pPr>
            <a:r>
              <a:rPr lang="en" sz="1200">
                <a:latin typeface="Viaoda Libre"/>
                <a:ea typeface="Viaoda Libre"/>
                <a:cs typeface="Viaoda Libre"/>
                <a:sym typeface="Viaoda Libre"/>
              </a:rPr>
              <a:t>		</a:t>
            </a:r>
            <a:r>
              <a:rPr lang="en" sz="1200">
                <a:latin typeface="Viaoda Libre"/>
                <a:ea typeface="Viaoda Libre"/>
                <a:cs typeface="Viaoda Libre"/>
                <a:sym typeface="Viaoda Libre"/>
              </a:rPr>
              <a:t>Assistant </a:t>
            </a:r>
            <a:r>
              <a:rPr lang="en" sz="1200">
                <a:latin typeface="Viaoda Libre"/>
                <a:ea typeface="Viaoda Libre"/>
                <a:cs typeface="Viaoda Libre"/>
                <a:sym typeface="Viaoda Libre"/>
              </a:rPr>
              <a:t> professor</a:t>
            </a:r>
            <a:endParaRPr sz="1200">
              <a:latin typeface="Viaoda Libre"/>
              <a:ea typeface="Viaoda Libre"/>
              <a:cs typeface="Viaoda Libre"/>
              <a:sym typeface="Viaoda Libre"/>
            </a:endParaRPr>
          </a:p>
        </p:txBody>
      </p:sp>
      <p:sp>
        <p:nvSpPr>
          <p:cNvPr id="239" name="Google Shape;239;p36"/>
          <p:cNvSpPr txBox="1"/>
          <p:nvPr/>
        </p:nvSpPr>
        <p:spPr>
          <a:xfrm>
            <a:off x="220575" y="4351425"/>
            <a:ext cx="912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3"/>
              <a:ea typeface="Source Sans 3"/>
              <a:cs typeface="Source Sans 3"/>
              <a:sym typeface="Source Sans 3"/>
            </a:endParaRPr>
          </a:p>
        </p:txBody>
      </p:sp>
      <p:pic>
        <p:nvPicPr>
          <p:cNvPr id="240" name="Google Shape;240;p36"/>
          <p:cNvPicPr preferRelativeResize="0"/>
          <p:nvPr/>
        </p:nvPicPr>
        <p:blipFill>
          <a:blip r:embed="rId3">
            <a:alphaModFix/>
          </a:blip>
          <a:stretch>
            <a:fillRect/>
          </a:stretch>
        </p:blipFill>
        <p:spPr>
          <a:xfrm>
            <a:off x="220575" y="3679300"/>
            <a:ext cx="1268159" cy="1263300"/>
          </a:xfrm>
          <a:prstGeom prst="rect">
            <a:avLst/>
          </a:prstGeom>
          <a:noFill/>
          <a:ln>
            <a:noFill/>
          </a:ln>
        </p:spPr>
      </p:pic>
      <p:sp>
        <p:nvSpPr>
          <p:cNvPr id="241" name="Google Shape;241;p36"/>
          <p:cNvSpPr txBox="1"/>
          <p:nvPr/>
        </p:nvSpPr>
        <p:spPr>
          <a:xfrm>
            <a:off x="2456450" y="3679300"/>
            <a:ext cx="64068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Viaoda Libre"/>
                <a:ea typeface="Viaoda Libre"/>
                <a:cs typeface="Viaoda Libre"/>
                <a:sym typeface="Viaoda Libre"/>
              </a:rPr>
              <a:t>Siddaganga institute of technology, Tumukur-3</a:t>
            </a:r>
            <a:endParaRPr b="1" sz="1800">
              <a:latin typeface="Viaoda Libre"/>
              <a:ea typeface="Viaoda Libre"/>
              <a:cs typeface="Viaoda Libre"/>
              <a:sym typeface="Viaoda Libre"/>
            </a:endParaRPr>
          </a:p>
          <a:p>
            <a:pPr indent="0" lvl="0" marL="0" rtl="0" algn="l">
              <a:spcBef>
                <a:spcPts val="0"/>
              </a:spcBef>
              <a:spcAft>
                <a:spcPts val="0"/>
              </a:spcAft>
              <a:buNone/>
            </a:pPr>
            <a:r>
              <a:rPr lang="en" sz="1200">
                <a:latin typeface="Viaoda Libre"/>
                <a:ea typeface="Viaoda Libre"/>
                <a:cs typeface="Viaoda Libre"/>
                <a:sym typeface="Viaoda Libre"/>
              </a:rPr>
              <a:t>			(Program Accredited by NBA)</a:t>
            </a:r>
            <a:endParaRPr sz="1200">
              <a:latin typeface="Viaoda Libre"/>
              <a:ea typeface="Viaoda Libre"/>
              <a:cs typeface="Viaoda Libre"/>
              <a:sym typeface="Viaoda Libre"/>
            </a:endParaRPr>
          </a:p>
          <a:p>
            <a:pPr indent="0" lvl="0" marL="0" rtl="0" algn="l">
              <a:spcBef>
                <a:spcPts val="0"/>
              </a:spcBef>
              <a:spcAft>
                <a:spcPts val="0"/>
              </a:spcAft>
              <a:buNone/>
            </a:pPr>
            <a:r>
              <a:rPr b="1" lang="en" sz="1600">
                <a:latin typeface="Viaoda Libre"/>
                <a:ea typeface="Viaoda Libre"/>
                <a:cs typeface="Viaoda Libre"/>
                <a:sym typeface="Viaoda Libre"/>
              </a:rPr>
              <a:t>Department of Computer Science and Engineering</a:t>
            </a:r>
            <a:endParaRPr b="1" sz="1600">
              <a:latin typeface="Viaoda Libre"/>
              <a:ea typeface="Viaoda Libre"/>
              <a:cs typeface="Viaoda Libre"/>
              <a:sym typeface="Viaoda Libre"/>
            </a:endParaRPr>
          </a:p>
          <a:p>
            <a:pPr indent="0" lvl="0" marL="0" rtl="0" algn="l">
              <a:spcBef>
                <a:spcPts val="0"/>
              </a:spcBef>
              <a:spcAft>
                <a:spcPts val="0"/>
              </a:spcAft>
              <a:buNone/>
            </a:pPr>
            <a:r>
              <a:rPr b="1" lang="en" sz="1500">
                <a:latin typeface="Viaoda Libre"/>
                <a:ea typeface="Viaoda Libre"/>
                <a:cs typeface="Viaoda Libre"/>
                <a:sym typeface="Viaoda Libre"/>
              </a:rPr>
              <a:t>Branch: Artificial Intelligence and Data Science</a:t>
            </a:r>
            <a:endParaRPr b="1" sz="1500">
              <a:latin typeface="Viaoda Libre"/>
              <a:ea typeface="Viaoda Libre"/>
              <a:cs typeface="Viaoda Libre"/>
              <a:sym typeface="Viaoda Libre"/>
            </a:endParaRPr>
          </a:p>
          <a:p>
            <a:pPr indent="0" lvl="0" marL="0" rtl="0" algn="l">
              <a:spcBef>
                <a:spcPts val="0"/>
              </a:spcBef>
              <a:spcAft>
                <a:spcPts val="0"/>
              </a:spcAft>
              <a:buNone/>
            </a:pPr>
            <a:r>
              <a:rPr b="1" lang="en" sz="1600">
                <a:latin typeface="Viaoda Libre"/>
                <a:ea typeface="Viaoda Libre"/>
                <a:cs typeface="Viaoda Libre"/>
                <a:sym typeface="Viaoda Libre"/>
              </a:rPr>
              <a:t>			Academic Year: 2022-23</a:t>
            </a:r>
            <a:endParaRPr b="1" sz="1600">
              <a:latin typeface="Viaoda Libre"/>
              <a:ea typeface="Viaoda Libre"/>
              <a:cs typeface="Viaoda Libre"/>
              <a:sym typeface="Viaoda Libr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5"/>
          <p:cNvSpPr txBox="1"/>
          <p:nvPr/>
        </p:nvSpPr>
        <p:spPr>
          <a:xfrm>
            <a:off x="3247975" y="258575"/>
            <a:ext cx="4282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latin typeface="Viaoda Libre"/>
                <a:ea typeface="Viaoda Libre"/>
                <a:cs typeface="Viaoda Libre"/>
                <a:sym typeface="Viaoda Libre"/>
              </a:rPr>
              <a:t>CONCLUSION</a:t>
            </a:r>
            <a:endParaRPr b="1" sz="3000">
              <a:latin typeface="Viaoda Libre"/>
              <a:ea typeface="Viaoda Libre"/>
              <a:cs typeface="Viaoda Libre"/>
              <a:sym typeface="Viaoda Libre"/>
            </a:endParaRPr>
          </a:p>
        </p:txBody>
      </p:sp>
      <p:sp>
        <p:nvSpPr>
          <p:cNvPr id="319" name="Google Shape;319;p45"/>
          <p:cNvSpPr txBox="1"/>
          <p:nvPr/>
        </p:nvSpPr>
        <p:spPr>
          <a:xfrm>
            <a:off x="527525" y="1199875"/>
            <a:ext cx="6723600" cy="3475500"/>
          </a:xfrm>
          <a:prstGeom prst="rect">
            <a:avLst/>
          </a:prstGeom>
          <a:noFill/>
          <a:ln>
            <a:noFill/>
          </a:ln>
        </p:spPr>
        <p:txBody>
          <a:bodyPr anchorCtr="0" anchor="t" bIns="91425" lIns="91425" spcFirstLastPara="1" rIns="91425" wrap="square" tIns="91425">
            <a:spAutoFit/>
          </a:bodyPr>
          <a:lstStyle/>
          <a:p>
            <a:pPr indent="-304800" lvl="0" marL="457200" rtl="0" algn="just">
              <a:lnSpc>
                <a:spcPct val="115000"/>
              </a:lnSpc>
              <a:spcBef>
                <a:spcPts val="0"/>
              </a:spcBef>
              <a:spcAft>
                <a:spcPts val="0"/>
              </a:spcAft>
              <a:buSzPts val="1200"/>
              <a:buFont typeface="Viaoda Libre"/>
              <a:buChar char="➢"/>
            </a:pPr>
            <a:r>
              <a:rPr b="1" lang="en" sz="1200">
                <a:latin typeface="Viaoda Libre"/>
                <a:ea typeface="Viaoda Libre"/>
                <a:cs typeface="Viaoda Libre"/>
                <a:sym typeface="Viaoda Libre"/>
              </a:rPr>
              <a:t>When we need to complete a household task, whether it is cleaning, repair, cooking, or any other work in our daily lives, we face a huge problem in finding a worker to complete the task. So, we decided to solve this problem using cutting-edge technologies and our software expertise.</a:t>
            </a:r>
            <a:endParaRPr b="1" sz="1200">
              <a:latin typeface="Viaoda Libre"/>
              <a:ea typeface="Viaoda Libre"/>
              <a:cs typeface="Viaoda Libre"/>
              <a:sym typeface="Viaoda Libre"/>
            </a:endParaRPr>
          </a:p>
          <a:p>
            <a:pPr indent="0" lvl="0" marL="457200" rtl="0" algn="just">
              <a:lnSpc>
                <a:spcPct val="115000"/>
              </a:lnSpc>
              <a:spcBef>
                <a:spcPts val="1000"/>
              </a:spcBef>
              <a:spcAft>
                <a:spcPts val="0"/>
              </a:spcAft>
              <a:buNone/>
            </a:pPr>
            <a:r>
              <a:t/>
            </a:r>
            <a:endParaRPr b="1" sz="1200">
              <a:latin typeface="Viaoda Libre"/>
              <a:ea typeface="Viaoda Libre"/>
              <a:cs typeface="Viaoda Libre"/>
              <a:sym typeface="Viaoda Libre"/>
            </a:endParaRPr>
          </a:p>
          <a:p>
            <a:pPr indent="-304800" lvl="0" marL="457200" rtl="0" algn="just">
              <a:lnSpc>
                <a:spcPct val="115000"/>
              </a:lnSpc>
              <a:spcBef>
                <a:spcPts val="1000"/>
              </a:spcBef>
              <a:spcAft>
                <a:spcPts val="0"/>
              </a:spcAft>
              <a:buSzPts val="1200"/>
              <a:buFont typeface="Viaoda Libre"/>
              <a:buChar char="➢"/>
            </a:pPr>
            <a:r>
              <a:rPr b="1" lang="en" sz="1200">
                <a:latin typeface="Viaoda Libre"/>
                <a:ea typeface="Viaoda Libre"/>
                <a:cs typeface="Viaoda Libre"/>
                <a:sym typeface="Viaoda Libre"/>
              </a:rPr>
              <a:t>Even workers from the lower and middle classes have a difficult time finding work. Even if they find work, they are afraid of losing it, and they are not always treated well. Such issues will not exist if there are plenty of jobs available, and many families will not suffer. </a:t>
            </a:r>
            <a:endParaRPr b="1" sz="1200">
              <a:latin typeface="Viaoda Libre"/>
              <a:ea typeface="Viaoda Libre"/>
              <a:cs typeface="Viaoda Libre"/>
              <a:sym typeface="Viaoda Libre"/>
            </a:endParaRPr>
          </a:p>
          <a:p>
            <a:pPr indent="0" lvl="0" marL="457200" rtl="0" algn="just">
              <a:lnSpc>
                <a:spcPct val="115000"/>
              </a:lnSpc>
              <a:spcBef>
                <a:spcPts val="1000"/>
              </a:spcBef>
              <a:spcAft>
                <a:spcPts val="0"/>
              </a:spcAft>
              <a:buNone/>
            </a:pPr>
            <a:r>
              <a:t/>
            </a:r>
            <a:endParaRPr b="1" sz="1200">
              <a:latin typeface="Viaoda Libre"/>
              <a:ea typeface="Viaoda Libre"/>
              <a:cs typeface="Viaoda Libre"/>
              <a:sym typeface="Viaoda Libre"/>
            </a:endParaRPr>
          </a:p>
          <a:p>
            <a:pPr indent="-304800" lvl="0" marL="457200" rtl="0" algn="just">
              <a:lnSpc>
                <a:spcPct val="115000"/>
              </a:lnSpc>
              <a:spcBef>
                <a:spcPts val="1000"/>
              </a:spcBef>
              <a:spcAft>
                <a:spcPts val="0"/>
              </a:spcAft>
              <a:buSzPts val="1200"/>
              <a:buFont typeface="Viaoda Libre"/>
              <a:buChar char="➢"/>
            </a:pPr>
            <a:r>
              <a:rPr b="1" lang="en" sz="1200">
                <a:latin typeface="Viaoda Libre"/>
                <a:ea typeface="Viaoda Libre"/>
                <a:cs typeface="Viaoda Libre"/>
                <a:sym typeface="Viaoda Libre"/>
              </a:rPr>
              <a:t>With this motivation in mind, we are launching a real-life project that will have a positive impact on society.</a:t>
            </a:r>
            <a:endParaRPr b="1" sz="1200">
              <a:latin typeface="Viaoda Libre"/>
              <a:ea typeface="Viaoda Libre"/>
              <a:cs typeface="Viaoda Libre"/>
              <a:sym typeface="Viaoda Libre"/>
            </a:endParaRPr>
          </a:p>
          <a:p>
            <a:pPr indent="0" lvl="0" marL="457200" rtl="0" algn="just">
              <a:lnSpc>
                <a:spcPct val="115000"/>
              </a:lnSpc>
              <a:spcBef>
                <a:spcPts val="1000"/>
              </a:spcBef>
              <a:spcAft>
                <a:spcPts val="0"/>
              </a:spcAft>
              <a:buNone/>
            </a:pPr>
            <a:r>
              <a:t/>
            </a:r>
            <a:endParaRPr b="1" sz="1200">
              <a:latin typeface="Viaoda Libre"/>
              <a:ea typeface="Viaoda Libre"/>
              <a:cs typeface="Viaoda Libre"/>
              <a:sym typeface="Viaoda Libre"/>
            </a:endParaRPr>
          </a:p>
          <a:p>
            <a:pPr indent="0" lvl="0" marL="0" rtl="0" algn="just">
              <a:lnSpc>
                <a:spcPct val="115000"/>
              </a:lnSpc>
              <a:spcBef>
                <a:spcPts val="1000"/>
              </a:spcBef>
              <a:spcAft>
                <a:spcPts val="1000"/>
              </a:spcAft>
              <a:buNone/>
            </a:pPr>
            <a:r>
              <a:t/>
            </a:r>
            <a:endParaRPr b="1" sz="1200">
              <a:latin typeface="Viaoda Libre"/>
              <a:ea typeface="Viaoda Libre"/>
              <a:cs typeface="Viaoda Libre"/>
              <a:sym typeface="Viaoda Libr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6"/>
          <p:cNvSpPr txBox="1"/>
          <p:nvPr/>
        </p:nvSpPr>
        <p:spPr>
          <a:xfrm>
            <a:off x="2761800" y="1873525"/>
            <a:ext cx="55443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900">
                <a:latin typeface="Viaoda Libre"/>
                <a:ea typeface="Viaoda Libre"/>
                <a:cs typeface="Viaoda Libre"/>
                <a:sym typeface="Viaoda Libre"/>
              </a:rPr>
              <a:t>THANK YOU</a:t>
            </a:r>
            <a:endParaRPr b="1" sz="4900">
              <a:latin typeface="Viaoda Libre"/>
              <a:ea typeface="Viaoda Libre"/>
              <a:cs typeface="Viaoda Libre"/>
              <a:sym typeface="Viaoda Libr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7"/>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sz="3500"/>
              <a:t>INTRODUCTION</a:t>
            </a:r>
            <a:endParaRPr sz="3500"/>
          </a:p>
        </p:txBody>
      </p:sp>
      <p:sp>
        <p:nvSpPr>
          <p:cNvPr id="247" name="Google Shape;247;p37"/>
          <p:cNvSpPr txBox="1"/>
          <p:nvPr/>
        </p:nvSpPr>
        <p:spPr>
          <a:xfrm>
            <a:off x="571500" y="1935075"/>
            <a:ext cx="761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3"/>
              <a:ea typeface="Source Sans 3"/>
              <a:cs typeface="Source Sans 3"/>
              <a:sym typeface="Source Sans 3"/>
            </a:endParaRPr>
          </a:p>
        </p:txBody>
      </p:sp>
      <p:sp>
        <p:nvSpPr>
          <p:cNvPr id="248" name="Google Shape;248;p37"/>
          <p:cNvSpPr txBox="1"/>
          <p:nvPr/>
        </p:nvSpPr>
        <p:spPr>
          <a:xfrm>
            <a:off x="441150" y="1503950"/>
            <a:ext cx="8041200" cy="33555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Viaoda Libre"/>
              <a:buChar char="➢"/>
            </a:pPr>
            <a:r>
              <a:rPr b="1" lang="en" sz="1600">
                <a:latin typeface="Viaoda Libre"/>
                <a:ea typeface="Viaoda Libre"/>
                <a:cs typeface="Viaoda Libre"/>
                <a:sym typeface="Viaoda Libre"/>
              </a:rPr>
              <a:t>Machine learning based user service recommendation is a website that recommends services to users right at their door based on their needs and requirement.</a:t>
            </a:r>
            <a:endParaRPr b="1" sz="1600">
              <a:latin typeface="Viaoda Libre"/>
              <a:ea typeface="Viaoda Libre"/>
              <a:cs typeface="Viaoda Libre"/>
              <a:sym typeface="Viaoda Libre"/>
            </a:endParaRPr>
          </a:p>
          <a:p>
            <a:pPr indent="-330200" lvl="0" marL="457200" rtl="0" algn="l">
              <a:spcBef>
                <a:spcPts val="0"/>
              </a:spcBef>
              <a:spcAft>
                <a:spcPts val="0"/>
              </a:spcAft>
              <a:buSzPts val="1600"/>
              <a:buFont typeface="Viaoda Libre"/>
              <a:buChar char="➢"/>
            </a:pPr>
            <a:r>
              <a:rPr b="1" lang="en" sz="1600">
                <a:latin typeface="Viaoda Libre"/>
                <a:ea typeface="Viaoda Libre"/>
                <a:cs typeface="Viaoda Libre"/>
                <a:sym typeface="Viaoda Libre"/>
              </a:rPr>
              <a:t>The user's existence is made easier by this. The customer will be able to access all the services through  this website at their convenience both in terms of location and timing. It is built using machine learning,</a:t>
            </a:r>
            <a:r>
              <a:rPr b="1" lang="en" sz="1600">
                <a:latin typeface="Viaoda Libre"/>
                <a:ea typeface="Viaoda Libre"/>
                <a:cs typeface="Viaoda Libre"/>
                <a:sym typeface="Viaoda Libre"/>
              </a:rPr>
              <a:t> a branch of artificial intelligence used to create highly effective and efficient recommendations.</a:t>
            </a:r>
            <a:endParaRPr b="1" sz="1600">
              <a:latin typeface="Viaoda Libre"/>
              <a:ea typeface="Viaoda Libre"/>
              <a:cs typeface="Viaoda Libre"/>
              <a:sym typeface="Viaoda Libre"/>
            </a:endParaRPr>
          </a:p>
          <a:p>
            <a:pPr indent="-330200" lvl="0" marL="457200" rtl="0" algn="l">
              <a:spcBef>
                <a:spcPts val="0"/>
              </a:spcBef>
              <a:spcAft>
                <a:spcPts val="0"/>
              </a:spcAft>
              <a:buSzPts val="1600"/>
              <a:buFont typeface="Viaoda Libre"/>
              <a:buChar char="➢"/>
            </a:pPr>
            <a:r>
              <a:rPr b="1" lang="en" sz="1600">
                <a:latin typeface="Viaoda Libre"/>
                <a:ea typeface="Viaoda Libre"/>
                <a:cs typeface="Viaoda Libre"/>
                <a:sym typeface="Viaoda Libre"/>
              </a:rPr>
              <a:t>They can get the help they need from plumbers, electricians, carpenters, salons, women's therapists, cleaners, men's therapists, etc.</a:t>
            </a:r>
            <a:endParaRPr b="1" sz="1600">
              <a:latin typeface="Viaoda Libre"/>
              <a:ea typeface="Viaoda Libre"/>
              <a:cs typeface="Viaoda Libre"/>
              <a:sym typeface="Viaoda Libre"/>
            </a:endParaRPr>
          </a:p>
          <a:p>
            <a:pPr indent="-330200" lvl="0" marL="457200" rtl="0" algn="l">
              <a:spcBef>
                <a:spcPts val="0"/>
              </a:spcBef>
              <a:spcAft>
                <a:spcPts val="0"/>
              </a:spcAft>
              <a:buSzPts val="1600"/>
              <a:buFont typeface="Viaoda Libre"/>
              <a:buChar char="➢"/>
            </a:pPr>
            <a:r>
              <a:rPr b="1" lang="en" sz="1600">
                <a:latin typeface="Viaoda Libre"/>
                <a:ea typeface="Viaoda Libre"/>
                <a:cs typeface="Viaoda Libre"/>
                <a:sym typeface="Viaoda Libre"/>
              </a:rPr>
              <a:t>Overall, machine learning-based user service recommendation is a powerful tool for businesses looking to improve their customer experience and increase revenue.</a:t>
            </a:r>
            <a:endParaRPr b="1" sz="1600">
              <a:latin typeface="Viaoda Libre"/>
              <a:ea typeface="Viaoda Libre"/>
              <a:cs typeface="Viaoda Libre"/>
              <a:sym typeface="Viaoda Libre"/>
            </a:endParaRPr>
          </a:p>
          <a:p>
            <a:pPr indent="-330200" lvl="0" marL="457200" rtl="0" algn="l">
              <a:spcBef>
                <a:spcPts val="0"/>
              </a:spcBef>
              <a:spcAft>
                <a:spcPts val="0"/>
              </a:spcAft>
              <a:buSzPts val="1600"/>
              <a:buFont typeface="Viaoda Libre"/>
              <a:buChar char="➢"/>
            </a:pPr>
            <a:r>
              <a:rPr b="1" lang="en" sz="1600">
                <a:latin typeface="Viaoda Libre"/>
                <a:ea typeface="Viaoda Libre"/>
                <a:cs typeface="Viaoda Libre"/>
                <a:sym typeface="Viaoda Libre"/>
              </a:rPr>
              <a:t>By leveraging advanced algorithms and data analysis, it can provide highly personalized and effective recommendations to users, improving their satisfaction and loyalty to the brand.</a:t>
            </a:r>
            <a:endParaRPr b="1" sz="1600">
              <a:latin typeface="Viaoda Libre"/>
              <a:ea typeface="Viaoda Libre"/>
              <a:cs typeface="Viaoda Libre"/>
              <a:sym typeface="Viaoda Libre"/>
            </a:endParaRPr>
          </a:p>
          <a:p>
            <a:pPr indent="0" lvl="0" marL="0" rtl="0" algn="l">
              <a:spcBef>
                <a:spcPts val="0"/>
              </a:spcBef>
              <a:spcAft>
                <a:spcPts val="0"/>
              </a:spcAft>
              <a:buNone/>
            </a:pPr>
            <a:r>
              <a:t/>
            </a:r>
            <a:endParaRPr b="1">
              <a:latin typeface="Viaoda Libre"/>
              <a:ea typeface="Viaoda Libre"/>
              <a:cs typeface="Viaoda Libre"/>
              <a:sym typeface="Viaoda Libr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8"/>
          <p:cNvSpPr txBox="1"/>
          <p:nvPr>
            <p:ph type="title"/>
          </p:nvPr>
        </p:nvSpPr>
        <p:spPr>
          <a:xfrm>
            <a:off x="609700" y="1903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MOTIVATION</a:t>
            </a:r>
            <a:endParaRPr/>
          </a:p>
        </p:txBody>
      </p:sp>
      <p:sp>
        <p:nvSpPr>
          <p:cNvPr id="254" name="Google Shape;254;p38"/>
          <p:cNvSpPr txBox="1"/>
          <p:nvPr/>
        </p:nvSpPr>
        <p:spPr>
          <a:xfrm>
            <a:off x="958225" y="1376900"/>
            <a:ext cx="7423800" cy="221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rPr>
              <a:t>•Problems in household task, whether it is cleaning, repair, cooking, or any other work in our daily lives</a:t>
            </a:r>
            <a:endParaRPr sz="1800">
              <a:solidFill>
                <a:schemeClr val="dk1"/>
              </a:solidFill>
            </a:endParaRPr>
          </a:p>
          <a:p>
            <a:pPr indent="0" lvl="0" marL="0" rtl="0" algn="l">
              <a:lnSpc>
                <a:spcPct val="115000"/>
              </a:lnSpc>
              <a:spcBef>
                <a:spcPts val="1000"/>
              </a:spcBef>
              <a:spcAft>
                <a:spcPts val="0"/>
              </a:spcAft>
              <a:buNone/>
            </a:pPr>
            <a:r>
              <a:rPr lang="en" sz="1800">
                <a:solidFill>
                  <a:schemeClr val="dk1"/>
                </a:solidFill>
              </a:rPr>
              <a:t>•Difficulties with the low wages group of workers have a difficult time finding work. Even if they find work, they are afraid of losing it, and they are not always treated well</a:t>
            </a:r>
            <a:endParaRPr sz="1800">
              <a:solidFill>
                <a:schemeClr val="dk1"/>
              </a:solidFill>
            </a:endParaRPr>
          </a:p>
          <a:p>
            <a:pPr indent="0" lvl="0" marL="0" rtl="0" algn="l">
              <a:spcBef>
                <a:spcPts val="0"/>
              </a:spcBef>
              <a:spcAft>
                <a:spcPts val="0"/>
              </a:spcAft>
              <a:buNone/>
            </a:pPr>
            <a:r>
              <a:t/>
            </a:r>
            <a:endParaRPr>
              <a:solidFill>
                <a:schemeClr val="dk1"/>
              </a:solidFill>
              <a:latin typeface="Source Sans 3"/>
              <a:ea typeface="Source Sans 3"/>
              <a:cs typeface="Source Sans 3"/>
              <a:sym typeface="Source Sans 3"/>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9"/>
          <p:cNvSpPr txBox="1"/>
          <p:nvPr/>
        </p:nvSpPr>
        <p:spPr>
          <a:xfrm>
            <a:off x="1754600" y="421100"/>
            <a:ext cx="5188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latin typeface="Viaoda Libre"/>
                <a:ea typeface="Viaoda Libre"/>
                <a:cs typeface="Viaoda Libre"/>
                <a:sym typeface="Viaoda Libre"/>
              </a:rPr>
              <a:t>LITERATURE  SURVEY</a:t>
            </a:r>
            <a:endParaRPr b="1" sz="3000">
              <a:latin typeface="Viaoda Libre"/>
              <a:ea typeface="Viaoda Libre"/>
              <a:cs typeface="Viaoda Libre"/>
              <a:sym typeface="Viaoda Libre"/>
            </a:endParaRPr>
          </a:p>
        </p:txBody>
      </p:sp>
      <p:sp>
        <p:nvSpPr>
          <p:cNvPr id="260" name="Google Shape;260;p39"/>
          <p:cNvSpPr txBox="1"/>
          <p:nvPr/>
        </p:nvSpPr>
        <p:spPr>
          <a:xfrm>
            <a:off x="421100" y="1323475"/>
            <a:ext cx="8151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3"/>
              <a:ea typeface="Source Sans 3"/>
              <a:cs typeface="Source Sans 3"/>
              <a:sym typeface="Source Sans 3"/>
            </a:endParaRPr>
          </a:p>
        </p:txBody>
      </p:sp>
      <p:sp>
        <p:nvSpPr>
          <p:cNvPr id="261" name="Google Shape;261;p39"/>
          <p:cNvSpPr txBox="1"/>
          <p:nvPr/>
        </p:nvSpPr>
        <p:spPr>
          <a:xfrm>
            <a:off x="485275" y="4191000"/>
            <a:ext cx="3000000" cy="788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000"/>
              </a:spcAft>
              <a:buNone/>
            </a:pPr>
            <a:r>
              <a:rPr lang="en" sz="1200">
                <a:latin typeface="Times New Roman"/>
                <a:ea typeface="Times New Roman"/>
                <a:cs typeface="Times New Roman"/>
                <a:sym typeface="Times New Roman"/>
              </a:rPr>
              <a:t>:</a:t>
            </a:r>
            <a:endParaRPr sz="1200">
              <a:latin typeface="Times New Roman"/>
              <a:ea typeface="Times New Roman"/>
              <a:cs typeface="Times New Roman"/>
              <a:sym typeface="Times New Roman"/>
            </a:endParaRPr>
          </a:p>
        </p:txBody>
      </p:sp>
      <p:pic>
        <p:nvPicPr>
          <p:cNvPr id="262" name="Google Shape;262;p39"/>
          <p:cNvPicPr preferRelativeResize="0"/>
          <p:nvPr/>
        </p:nvPicPr>
        <p:blipFill>
          <a:blip r:embed="rId3">
            <a:alphaModFix/>
          </a:blip>
          <a:stretch>
            <a:fillRect/>
          </a:stretch>
        </p:blipFill>
        <p:spPr>
          <a:xfrm>
            <a:off x="80200" y="945650"/>
            <a:ext cx="5243774" cy="3716601"/>
          </a:xfrm>
          <a:prstGeom prst="rect">
            <a:avLst/>
          </a:prstGeom>
          <a:noFill/>
          <a:ln>
            <a:noFill/>
          </a:ln>
        </p:spPr>
      </p:pic>
      <p:pic>
        <p:nvPicPr>
          <p:cNvPr id="263" name="Google Shape;263;p39"/>
          <p:cNvPicPr preferRelativeResize="0"/>
          <p:nvPr/>
        </p:nvPicPr>
        <p:blipFill>
          <a:blip r:embed="rId4">
            <a:alphaModFix/>
          </a:blip>
          <a:stretch>
            <a:fillRect/>
          </a:stretch>
        </p:blipFill>
        <p:spPr>
          <a:xfrm>
            <a:off x="6384475" y="2938850"/>
            <a:ext cx="2080150" cy="1853725"/>
          </a:xfrm>
          <a:prstGeom prst="rect">
            <a:avLst/>
          </a:prstGeom>
          <a:noFill/>
          <a:ln>
            <a:noFill/>
          </a:ln>
        </p:spPr>
      </p:pic>
      <p:sp>
        <p:nvSpPr>
          <p:cNvPr id="264" name="Google Shape;264;p39"/>
          <p:cNvSpPr txBox="1"/>
          <p:nvPr/>
        </p:nvSpPr>
        <p:spPr>
          <a:xfrm>
            <a:off x="6416850" y="1092875"/>
            <a:ext cx="201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3"/>
              <a:ea typeface="Source Sans 3"/>
              <a:cs typeface="Source Sans 3"/>
              <a:sym typeface="Source Sans 3"/>
            </a:endParaRPr>
          </a:p>
        </p:txBody>
      </p:sp>
      <p:pic>
        <p:nvPicPr>
          <p:cNvPr id="265" name="Google Shape;265;p39"/>
          <p:cNvPicPr preferRelativeResize="0"/>
          <p:nvPr/>
        </p:nvPicPr>
        <p:blipFill>
          <a:blip r:embed="rId5">
            <a:alphaModFix/>
          </a:blip>
          <a:stretch>
            <a:fillRect/>
          </a:stretch>
        </p:blipFill>
        <p:spPr>
          <a:xfrm>
            <a:off x="7048475" y="1092875"/>
            <a:ext cx="2015399" cy="1665225"/>
          </a:xfrm>
          <a:prstGeom prst="rect">
            <a:avLst/>
          </a:prstGeom>
          <a:noFill/>
          <a:ln>
            <a:noFill/>
          </a:ln>
        </p:spPr>
      </p:pic>
      <p:sp>
        <p:nvSpPr>
          <p:cNvPr id="266" name="Google Shape;266;p39"/>
          <p:cNvSpPr txBox="1"/>
          <p:nvPr/>
        </p:nvSpPr>
        <p:spPr>
          <a:xfrm>
            <a:off x="5614725" y="1473875"/>
            <a:ext cx="98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3"/>
              <a:ea typeface="Source Sans 3"/>
              <a:cs typeface="Source Sans 3"/>
              <a:sym typeface="Source Sans 3"/>
            </a:endParaRPr>
          </a:p>
        </p:txBody>
      </p:sp>
      <p:pic>
        <p:nvPicPr>
          <p:cNvPr id="267" name="Google Shape;267;p39"/>
          <p:cNvPicPr preferRelativeResize="0"/>
          <p:nvPr/>
        </p:nvPicPr>
        <p:blipFill>
          <a:blip r:embed="rId6">
            <a:alphaModFix/>
          </a:blip>
          <a:stretch>
            <a:fillRect/>
          </a:stretch>
        </p:blipFill>
        <p:spPr>
          <a:xfrm>
            <a:off x="5419300" y="1027306"/>
            <a:ext cx="1533850" cy="16652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0"/>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t>PROBLEM STATEMENT  &amp;  OBJECTIVES</a:t>
            </a:r>
            <a:endParaRPr sz="3100"/>
          </a:p>
        </p:txBody>
      </p:sp>
      <p:sp>
        <p:nvSpPr>
          <p:cNvPr id="273" name="Google Shape;273;p40"/>
          <p:cNvSpPr txBox="1"/>
          <p:nvPr/>
        </p:nvSpPr>
        <p:spPr>
          <a:xfrm>
            <a:off x="701850" y="1363575"/>
            <a:ext cx="317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Viaoda Libre"/>
                <a:ea typeface="Viaoda Libre"/>
                <a:cs typeface="Viaoda Libre"/>
                <a:sym typeface="Viaoda Libre"/>
              </a:rPr>
              <a:t>PROBLEM STATEMENT</a:t>
            </a:r>
            <a:endParaRPr b="1">
              <a:latin typeface="Viaoda Libre"/>
              <a:ea typeface="Viaoda Libre"/>
              <a:cs typeface="Viaoda Libre"/>
              <a:sym typeface="Viaoda Libre"/>
            </a:endParaRPr>
          </a:p>
        </p:txBody>
      </p:sp>
      <p:sp>
        <p:nvSpPr>
          <p:cNvPr id="274" name="Google Shape;274;p40"/>
          <p:cNvSpPr txBox="1"/>
          <p:nvPr/>
        </p:nvSpPr>
        <p:spPr>
          <a:xfrm>
            <a:off x="741950" y="1854875"/>
            <a:ext cx="3328800" cy="20625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SzPts val="1400"/>
              <a:buFont typeface="Viaoda Libre"/>
              <a:buChar char="❏"/>
            </a:pPr>
            <a:r>
              <a:rPr b="1" lang="en" sz="1200">
                <a:latin typeface="Viaoda Libre"/>
                <a:ea typeface="Viaoda Libre"/>
                <a:cs typeface="Viaoda Libre"/>
                <a:sym typeface="Viaoda Libre"/>
              </a:rPr>
              <a:t>To create a platform for household needs which helps providing jobs to a greater number of employees</a:t>
            </a:r>
            <a:endParaRPr b="1" sz="1200">
              <a:latin typeface="Viaoda Libre"/>
              <a:ea typeface="Viaoda Libre"/>
              <a:cs typeface="Viaoda Libre"/>
              <a:sym typeface="Viaoda Libre"/>
            </a:endParaRPr>
          </a:p>
          <a:p>
            <a:pPr indent="-304800" lvl="0" marL="457200" rtl="0" algn="just">
              <a:spcBef>
                <a:spcPts val="0"/>
              </a:spcBef>
              <a:spcAft>
                <a:spcPts val="0"/>
              </a:spcAft>
              <a:buSzPts val="1200"/>
              <a:buFont typeface="Viaoda Libre"/>
              <a:buChar char="❏"/>
            </a:pPr>
            <a:r>
              <a:rPr b="1" lang="en" sz="1200">
                <a:latin typeface="Viaoda Libre"/>
                <a:ea typeface="Viaoda Libre"/>
                <a:cs typeface="Viaoda Libre"/>
                <a:sym typeface="Viaoda Libre"/>
              </a:rPr>
              <a:t>The goal is to provide jobs to workers near their native so that they need not to travel far from their family to sustain their lives.</a:t>
            </a:r>
            <a:endParaRPr b="1" sz="1200">
              <a:latin typeface="Viaoda Libre"/>
              <a:ea typeface="Viaoda Libre"/>
              <a:cs typeface="Viaoda Libre"/>
              <a:sym typeface="Viaoda Libre"/>
            </a:endParaRPr>
          </a:p>
          <a:p>
            <a:pPr indent="-304800" lvl="0" marL="457200" rtl="0" algn="just">
              <a:spcBef>
                <a:spcPts val="0"/>
              </a:spcBef>
              <a:spcAft>
                <a:spcPts val="0"/>
              </a:spcAft>
              <a:buSzPts val="1200"/>
              <a:buFont typeface="Viaoda Libre"/>
              <a:buChar char="❏"/>
            </a:pPr>
            <a:r>
              <a:rPr b="1" lang="en" sz="1200">
                <a:latin typeface="Viaoda Libre"/>
                <a:ea typeface="Viaoda Libre"/>
                <a:cs typeface="Viaoda Libre"/>
                <a:sym typeface="Viaoda Libre"/>
              </a:rPr>
              <a:t>Create a website with which can handle this task while implementing a recommendation system for providing better results.</a:t>
            </a:r>
            <a:endParaRPr b="1" sz="1200">
              <a:latin typeface="Viaoda Libre"/>
              <a:ea typeface="Viaoda Libre"/>
              <a:cs typeface="Viaoda Libre"/>
              <a:sym typeface="Viaoda Libre"/>
            </a:endParaRPr>
          </a:p>
          <a:p>
            <a:pPr indent="0" lvl="0" marL="457200" rtl="0" algn="just">
              <a:spcBef>
                <a:spcPts val="0"/>
              </a:spcBef>
              <a:spcAft>
                <a:spcPts val="0"/>
              </a:spcAft>
              <a:buNone/>
            </a:pPr>
            <a:r>
              <a:t/>
            </a:r>
            <a:endParaRPr b="1" sz="1200">
              <a:latin typeface="Viaoda Libre"/>
              <a:ea typeface="Viaoda Libre"/>
              <a:cs typeface="Viaoda Libre"/>
              <a:sym typeface="Viaoda Libre"/>
            </a:endParaRPr>
          </a:p>
        </p:txBody>
      </p:sp>
      <p:sp>
        <p:nvSpPr>
          <p:cNvPr id="275" name="Google Shape;275;p40"/>
          <p:cNvSpPr txBox="1"/>
          <p:nvPr/>
        </p:nvSpPr>
        <p:spPr>
          <a:xfrm>
            <a:off x="5023200" y="1363575"/>
            <a:ext cx="299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Viaoda Libre"/>
                <a:ea typeface="Viaoda Libre"/>
                <a:cs typeface="Viaoda Libre"/>
                <a:sym typeface="Viaoda Libre"/>
              </a:rPr>
              <a:t>OBJECTIVES</a:t>
            </a:r>
            <a:endParaRPr b="1">
              <a:latin typeface="Viaoda Libre"/>
              <a:ea typeface="Viaoda Libre"/>
              <a:cs typeface="Viaoda Libre"/>
              <a:sym typeface="Viaoda Libre"/>
            </a:endParaRPr>
          </a:p>
        </p:txBody>
      </p:sp>
      <p:sp>
        <p:nvSpPr>
          <p:cNvPr id="276" name="Google Shape;276;p40"/>
          <p:cNvSpPr txBox="1"/>
          <p:nvPr/>
        </p:nvSpPr>
        <p:spPr>
          <a:xfrm>
            <a:off x="4742450" y="1905000"/>
            <a:ext cx="3819900" cy="2488800"/>
          </a:xfrm>
          <a:prstGeom prst="rect">
            <a:avLst/>
          </a:prstGeom>
          <a:noFill/>
          <a:ln>
            <a:noFill/>
          </a:ln>
        </p:spPr>
        <p:txBody>
          <a:bodyPr anchorCtr="0" anchor="t" bIns="91425" lIns="91425" spcFirstLastPara="1" rIns="91425" wrap="square" tIns="91425">
            <a:spAutoFit/>
          </a:bodyPr>
          <a:lstStyle/>
          <a:p>
            <a:pPr indent="-317500" lvl="0" marL="457200" rtl="0" algn="just">
              <a:lnSpc>
                <a:spcPct val="115000"/>
              </a:lnSpc>
              <a:spcBef>
                <a:spcPts val="0"/>
              </a:spcBef>
              <a:spcAft>
                <a:spcPts val="0"/>
              </a:spcAft>
              <a:buSzPts val="1400"/>
              <a:buFont typeface="Source Sans 3"/>
              <a:buChar char="❖"/>
            </a:pPr>
            <a:r>
              <a:rPr b="1" lang="en" sz="1200" u="sng">
                <a:solidFill>
                  <a:schemeClr val="dk1"/>
                </a:solidFill>
                <a:latin typeface="Viaoda Libre"/>
                <a:ea typeface="Viaoda Libre"/>
                <a:cs typeface="Viaoda Libre"/>
                <a:sym typeface="Viaoda Libre"/>
              </a:rPr>
              <a:t>Web Design:</a:t>
            </a:r>
            <a:r>
              <a:rPr b="1" lang="en" sz="1200">
                <a:latin typeface="Viaoda Libre"/>
                <a:ea typeface="Viaoda Libre"/>
                <a:cs typeface="Viaoda Libre"/>
                <a:sym typeface="Viaoda Libre"/>
              </a:rPr>
              <a:t> We are going to build a website with a great UI design using JAVASCRIPT, CSS and HTML.</a:t>
            </a:r>
            <a:endParaRPr b="1" sz="1200">
              <a:latin typeface="Viaoda Libre"/>
              <a:ea typeface="Viaoda Libre"/>
              <a:cs typeface="Viaoda Libre"/>
              <a:sym typeface="Viaoda Libre"/>
            </a:endParaRPr>
          </a:p>
          <a:p>
            <a:pPr indent="-304800" lvl="0" marL="457200" rtl="0" algn="just">
              <a:lnSpc>
                <a:spcPct val="115000"/>
              </a:lnSpc>
              <a:spcBef>
                <a:spcPts val="1000"/>
              </a:spcBef>
              <a:spcAft>
                <a:spcPts val="0"/>
              </a:spcAft>
              <a:buSzPts val="1200"/>
              <a:buFont typeface="Times New Roman"/>
              <a:buChar char="❖"/>
            </a:pPr>
            <a:r>
              <a:rPr b="1" lang="en" sz="1200" u="sng">
                <a:latin typeface="Viaoda Libre"/>
                <a:ea typeface="Viaoda Libre"/>
                <a:cs typeface="Viaoda Libre"/>
                <a:sym typeface="Viaoda Libre"/>
              </a:rPr>
              <a:t>Authentication</a:t>
            </a:r>
            <a:r>
              <a:rPr b="1" lang="en" sz="1200">
                <a:latin typeface="Viaoda Libre"/>
                <a:ea typeface="Viaoda Libre"/>
                <a:cs typeface="Viaoda Libre"/>
                <a:sym typeface="Viaoda Libre"/>
              </a:rPr>
              <a:t>: For providing great security we are using JWT</a:t>
            </a:r>
            <a:endParaRPr b="1" sz="1200">
              <a:latin typeface="Viaoda Libre"/>
              <a:ea typeface="Viaoda Libre"/>
              <a:cs typeface="Viaoda Libre"/>
              <a:sym typeface="Viaoda Libre"/>
            </a:endParaRPr>
          </a:p>
          <a:p>
            <a:pPr indent="-304800" lvl="0" marL="457200" rtl="0" algn="just">
              <a:lnSpc>
                <a:spcPct val="115000"/>
              </a:lnSpc>
              <a:spcBef>
                <a:spcPts val="1000"/>
              </a:spcBef>
              <a:spcAft>
                <a:spcPts val="0"/>
              </a:spcAft>
              <a:buSzPts val="1200"/>
              <a:buFont typeface="Times New Roman"/>
              <a:buChar char="❖"/>
            </a:pPr>
            <a:r>
              <a:rPr b="1" lang="en" sz="1200" u="sng">
                <a:latin typeface="Viaoda Libre"/>
                <a:ea typeface="Viaoda Libre"/>
                <a:cs typeface="Viaoda Libre"/>
                <a:sym typeface="Viaoda Libre"/>
              </a:rPr>
              <a:t>Databases</a:t>
            </a:r>
            <a:r>
              <a:rPr b="1" lang="en" sz="1200">
                <a:latin typeface="Viaoda Libre"/>
                <a:ea typeface="Viaoda Libre"/>
                <a:cs typeface="Viaoda Libre"/>
                <a:sym typeface="Viaoda Libre"/>
              </a:rPr>
              <a:t>: For storing the data of each user we need to use real-time database MONGODB for implementing so.</a:t>
            </a:r>
            <a:endParaRPr b="1" sz="1200">
              <a:latin typeface="Viaoda Libre"/>
              <a:ea typeface="Viaoda Libre"/>
              <a:cs typeface="Viaoda Libre"/>
              <a:sym typeface="Viaoda Libre"/>
            </a:endParaRPr>
          </a:p>
          <a:p>
            <a:pPr indent="-304800" lvl="0" marL="457200" rtl="0" algn="just">
              <a:lnSpc>
                <a:spcPct val="115000"/>
              </a:lnSpc>
              <a:spcBef>
                <a:spcPts val="1000"/>
              </a:spcBef>
              <a:spcAft>
                <a:spcPts val="1000"/>
              </a:spcAft>
              <a:buSzPts val="1200"/>
              <a:buFont typeface="Times New Roman"/>
              <a:buChar char="❖"/>
            </a:pPr>
            <a:r>
              <a:rPr b="1" lang="en" sz="1200" u="sng">
                <a:latin typeface="Viaoda Libre"/>
                <a:ea typeface="Viaoda Libre"/>
                <a:cs typeface="Viaoda Libre"/>
                <a:sym typeface="Viaoda Libre"/>
              </a:rPr>
              <a:t>Recommendation:</a:t>
            </a:r>
            <a:r>
              <a:rPr b="1" lang="en" sz="1200">
                <a:latin typeface="Viaoda Libre"/>
                <a:ea typeface="Viaoda Libre"/>
                <a:cs typeface="Viaoda Libre"/>
                <a:sym typeface="Viaoda Libre"/>
              </a:rPr>
              <a:t> We will be creating a recommendation system based on Machine learning</a:t>
            </a:r>
            <a:endParaRPr b="1" sz="1200">
              <a:latin typeface="Viaoda Libre"/>
              <a:ea typeface="Viaoda Libre"/>
              <a:cs typeface="Viaoda Libre"/>
              <a:sym typeface="Viaoda Libr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1"/>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Abstract</a:t>
            </a:r>
            <a:endParaRPr/>
          </a:p>
        </p:txBody>
      </p:sp>
      <p:sp>
        <p:nvSpPr>
          <p:cNvPr id="282" name="Google Shape;282;p41"/>
          <p:cNvSpPr txBox="1"/>
          <p:nvPr/>
        </p:nvSpPr>
        <p:spPr>
          <a:xfrm>
            <a:off x="1167075" y="1446500"/>
            <a:ext cx="7127700" cy="30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3"/>
                <a:ea typeface="Source Sans 3"/>
                <a:cs typeface="Source Sans 3"/>
                <a:sym typeface="Source Sans 3"/>
              </a:rPr>
              <a:t>The project focuses on the development of a web-based platform that addresses the employment needs of skilled workers by providing job opportunities in close proximity to their residences. Leveraging modern web technologies, the platform aims to connect service providers and job seekers in a seamless manner. To enhance user experience and security, the platform will utilize JWT authentication. Real-time data management will be facilitated by integrating a MongoDB database. A key feature of this platform is the implementation of a recommendation system that employs machine learning techniques to suggest suitable job opportunities to workers based on their skills and preferences. By offering convenience, employment opportunities, and enhanced quality of life, the platform aims to revolutionize the way household services are accessed and delivered.</a:t>
            </a:r>
            <a:endParaRPr>
              <a:latin typeface="Source Sans 3"/>
              <a:ea typeface="Source Sans 3"/>
              <a:cs typeface="Source Sans 3"/>
              <a:sym typeface="Source Sans 3"/>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2"/>
          <p:cNvSpPr txBox="1"/>
          <p:nvPr/>
        </p:nvSpPr>
        <p:spPr>
          <a:xfrm>
            <a:off x="2636925" y="150400"/>
            <a:ext cx="4732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latin typeface="Viaoda Libre"/>
                <a:ea typeface="Viaoda Libre"/>
                <a:cs typeface="Viaoda Libre"/>
                <a:sym typeface="Viaoda Libre"/>
              </a:rPr>
              <a:t>METHODOLOGY</a:t>
            </a:r>
            <a:endParaRPr b="1" sz="3000">
              <a:latin typeface="Viaoda Libre"/>
              <a:ea typeface="Viaoda Libre"/>
              <a:cs typeface="Viaoda Libre"/>
              <a:sym typeface="Viaoda Libre"/>
            </a:endParaRPr>
          </a:p>
        </p:txBody>
      </p:sp>
      <p:sp>
        <p:nvSpPr>
          <p:cNvPr id="288" name="Google Shape;288;p42"/>
          <p:cNvSpPr txBox="1"/>
          <p:nvPr/>
        </p:nvSpPr>
        <p:spPr>
          <a:xfrm>
            <a:off x="1203150" y="1493925"/>
            <a:ext cx="631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3"/>
              <a:ea typeface="Source Sans 3"/>
              <a:cs typeface="Source Sans 3"/>
              <a:sym typeface="Source Sans 3"/>
            </a:endParaRPr>
          </a:p>
        </p:txBody>
      </p:sp>
      <p:sp>
        <p:nvSpPr>
          <p:cNvPr id="289" name="Google Shape;289;p42"/>
          <p:cNvSpPr txBox="1"/>
          <p:nvPr/>
        </p:nvSpPr>
        <p:spPr>
          <a:xfrm>
            <a:off x="4541925" y="1213175"/>
            <a:ext cx="364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3"/>
              <a:ea typeface="Source Sans 3"/>
              <a:cs typeface="Source Sans 3"/>
              <a:sym typeface="Source Sans 3"/>
            </a:endParaRPr>
          </a:p>
        </p:txBody>
      </p:sp>
      <p:pic>
        <p:nvPicPr>
          <p:cNvPr descr="Methodology applied to create the recommendation model. | Download  Scientific Diagram" id="290" name="Google Shape;290;p42"/>
          <p:cNvPicPr preferRelativeResize="0"/>
          <p:nvPr/>
        </p:nvPicPr>
        <p:blipFill>
          <a:blip r:embed="rId3">
            <a:alphaModFix/>
          </a:blip>
          <a:stretch>
            <a:fillRect/>
          </a:stretch>
        </p:blipFill>
        <p:spPr>
          <a:xfrm>
            <a:off x="50125" y="1019250"/>
            <a:ext cx="9033725" cy="4074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3"/>
          <p:cNvSpPr txBox="1"/>
          <p:nvPr/>
        </p:nvSpPr>
        <p:spPr>
          <a:xfrm>
            <a:off x="1654350" y="340900"/>
            <a:ext cx="6567300" cy="66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100">
                <a:latin typeface="Viaoda Libre"/>
                <a:ea typeface="Viaoda Libre"/>
                <a:cs typeface="Viaoda Libre"/>
                <a:sym typeface="Viaoda Libre"/>
              </a:rPr>
              <a:t>TOOL AND TECHNOLOGIES</a:t>
            </a:r>
            <a:endParaRPr b="1" sz="3100">
              <a:latin typeface="Viaoda Libre"/>
              <a:ea typeface="Viaoda Libre"/>
              <a:cs typeface="Viaoda Libre"/>
              <a:sym typeface="Viaoda Libre"/>
            </a:endParaRPr>
          </a:p>
        </p:txBody>
      </p:sp>
      <p:sp>
        <p:nvSpPr>
          <p:cNvPr id="296" name="Google Shape;296;p43"/>
          <p:cNvSpPr txBox="1"/>
          <p:nvPr/>
        </p:nvSpPr>
        <p:spPr>
          <a:xfrm>
            <a:off x="451175" y="1413125"/>
            <a:ext cx="2075400" cy="166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0"/>
              </a:spcAft>
              <a:buNone/>
            </a:pPr>
            <a:r>
              <a:rPr b="1" lang="en" sz="1300">
                <a:solidFill>
                  <a:srgbClr val="366091"/>
                </a:solidFill>
                <a:latin typeface="Viaoda Libre"/>
                <a:ea typeface="Viaoda Libre"/>
                <a:cs typeface="Viaoda Libre"/>
                <a:sym typeface="Viaoda Libre"/>
              </a:rPr>
              <a:t>DJANGO: </a:t>
            </a:r>
            <a:r>
              <a:rPr b="1" lang="en" sz="1200">
                <a:latin typeface="Viaoda Libre"/>
                <a:ea typeface="Viaoda Libre"/>
                <a:cs typeface="Viaoda Libre"/>
                <a:sym typeface="Viaoda Libre"/>
              </a:rPr>
              <a:t>For backend development we have used Django. Django is a high-level Python web framework that enables rapid development of secure and maintainable websites. </a:t>
            </a:r>
            <a:endParaRPr b="1">
              <a:latin typeface="Viaoda Libre"/>
              <a:ea typeface="Viaoda Libre"/>
              <a:cs typeface="Viaoda Libre"/>
              <a:sym typeface="Viaoda Libre"/>
            </a:endParaRPr>
          </a:p>
        </p:txBody>
      </p:sp>
      <p:sp>
        <p:nvSpPr>
          <p:cNvPr id="297" name="Google Shape;297;p43"/>
          <p:cNvSpPr txBox="1"/>
          <p:nvPr/>
        </p:nvSpPr>
        <p:spPr>
          <a:xfrm>
            <a:off x="3037975" y="1293925"/>
            <a:ext cx="2075400" cy="14493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300">
                <a:solidFill>
                  <a:srgbClr val="366091"/>
                </a:solidFill>
                <a:latin typeface="Viaoda Libre"/>
                <a:ea typeface="Viaoda Libre"/>
                <a:cs typeface="Viaoda Libre"/>
                <a:sym typeface="Viaoda Libre"/>
              </a:rPr>
              <a:t>JAVASCRIPT</a:t>
            </a:r>
            <a:r>
              <a:rPr b="1" lang="en" sz="1200">
                <a:latin typeface="Viaoda Libre"/>
                <a:ea typeface="Viaoda Libre"/>
                <a:cs typeface="Viaoda Libre"/>
                <a:sym typeface="Viaoda Libre"/>
              </a:rPr>
              <a:t>: JavaScript is a scripting language that enables you to create dynamically updating  control multimedia, animate images, and pretty much everything else. </a:t>
            </a:r>
            <a:endParaRPr b="1">
              <a:latin typeface="Viaoda Libre"/>
              <a:ea typeface="Viaoda Libre"/>
              <a:cs typeface="Viaoda Libre"/>
              <a:sym typeface="Viaoda Libre"/>
            </a:endParaRPr>
          </a:p>
        </p:txBody>
      </p:sp>
      <p:sp>
        <p:nvSpPr>
          <p:cNvPr id="298" name="Google Shape;298;p43"/>
          <p:cNvSpPr txBox="1"/>
          <p:nvPr/>
        </p:nvSpPr>
        <p:spPr>
          <a:xfrm>
            <a:off x="6005775" y="1293925"/>
            <a:ext cx="2476500" cy="811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300">
                <a:solidFill>
                  <a:srgbClr val="366091"/>
                </a:solidFill>
                <a:latin typeface="Viaoda Libre"/>
                <a:ea typeface="Viaoda Libre"/>
                <a:cs typeface="Viaoda Libre"/>
                <a:sym typeface="Viaoda Libre"/>
              </a:rPr>
              <a:t>HTML</a:t>
            </a:r>
            <a:r>
              <a:rPr b="1" lang="en" sz="1200">
                <a:latin typeface="Viaoda Libre"/>
                <a:ea typeface="Viaoda Libre"/>
                <a:cs typeface="Viaoda Libre"/>
                <a:sym typeface="Viaoda Libre"/>
              </a:rPr>
              <a:t>: HTML is the markup language that we use to structure and give meaning to our web content</a:t>
            </a:r>
            <a:endParaRPr b="1">
              <a:latin typeface="Viaoda Libre"/>
              <a:ea typeface="Viaoda Libre"/>
              <a:cs typeface="Viaoda Libre"/>
              <a:sym typeface="Viaoda Libre"/>
            </a:endParaRPr>
          </a:p>
        </p:txBody>
      </p:sp>
      <p:sp>
        <p:nvSpPr>
          <p:cNvPr id="299" name="Google Shape;299;p43"/>
          <p:cNvSpPr txBox="1"/>
          <p:nvPr/>
        </p:nvSpPr>
        <p:spPr>
          <a:xfrm>
            <a:off x="506375" y="3074825"/>
            <a:ext cx="1965000" cy="811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300">
                <a:solidFill>
                  <a:srgbClr val="366091"/>
                </a:solidFill>
                <a:latin typeface="Viaoda Libre"/>
                <a:ea typeface="Viaoda Libre"/>
                <a:cs typeface="Viaoda Libre"/>
                <a:sym typeface="Viaoda Libre"/>
              </a:rPr>
              <a:t>CSS</a:t>
            </a:r>
            <a:r>
              <a:rPr b="1" lang="en" sz="1200">
                <a:latin typeface="Viaoda Libre"/>
                <a:ea typeface="Viaoda Libre"/>
                <a:cs typeface="Viaoda Libre"/>
                <a:sym typeface="Viaoda Libre"/>
              </a:rPr>
              <a:t>: CSS is a language of style rules that we use to apply styling to our HTML content</a:t>
            </a:r>
            <a:endParaRPr b="1">
              <a:latin typeface="Viaoda Libre"/>
              <a:ea typeface="Viaoda Libre"/>
              <a:cs typeface="Viaoda Libre"/>
              <a:sym typeface="Viaoda Libre"/>
            </a:endParaRPr>
          </a:p>
        </p:txBody>
      </p:sp>
      <p:sp>
        <p:nvSpPr>
          <p:cNvPr id="300" name="Google Shape;300;p43"/>
          <p:cNvSpPr txBox="1"/>
          <p:nvPr/>
        </p:nvSpPr>
        <p:spPr>
          <a:xfrm>
            <a:off x="3123175" y="2743225"/>
            <a:ext cx="1905000" cy="1024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300">
                <a:solidFill>
                  <a:srgbClr val="366091"/>
                </a:solidFill>
                <a:latin typeface="Viaoda Libre"/>
                <a:ea typeface="Viaoda Libre"/>
                <a:cs typeface="Viaoda Libre"/>
                <a:sym typeface="Viaoda Libre"/>
              </a:rPr>
              <a:t>MONGODB</a:t>
            </a:r>
            <a:r>
              <a:rPr b="1" lang="en" sz="1200">
                <a:latin typeface="Viaoda Libre"/>
                <a:ea typeface="Viaoda Libre"/>
                <a:cs typeface="Viaoda Libre"/>
                <a:sym typeface="Viaoda Libre"/>
              </a:rPr>
              <a:t>: MongoDB is a document database used to build highly available and scalable internet applications</a:t>
            </a:r>
            <a:endParaRPr b="1">
              <a:latin typeface="Viaoda Libre"/>
              <a:ea typeface="Viaoda Libre"/>
              <a:cs typeface="Viaoda Libre"/>
              <a:sym typeface="Viaoda Libre"/>
            </a:endParaRPr>
          </a:p>
        </p:txBody>
      </p:sp>
      <p:sp>
        <p:nvSpPr>
          <p:cNvPr id="301" name="Google Shape;301;p43"/>
          <p:cNvSpPr txBox="1"/>
          <p:nvPr/>
        </p:nvSpPr>
        <p:spPr>
          <a:xfrm>
            <a:off x="5955625" y="2225850"/>
            <a:ext cx="2356200" cy="1024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300">
                <a:solidFill>
                  <a:srgbClr val="366091"/>
                </a:solidFill>
                <a:latin typeface="Viaoda Libre"/>
                <a:ea typeface="Viaoda Libre"/>
                <a:cs typeface="Viaoda Libre"/>
                <a:sym typeface="Viaoda Libre"/>
              </a:rPr>
              <a:t>JWT</a:t>
            </a:r>
            <a:r>
              <a:rPr b="1" lang="en" sz="1200">
                <a:latin typeface="Viaoda Libre"/>
                <a:ea typeface="Viaoda Libre"/>
                <a:cs typeface="Viaoda Libre"/>
                <a:sym typeface="Viaoda Libre"/>
              </a:rPr>
              <a:t>: JSON Web Token is an open industry standard used to share information between two entities, usually a client </a:t>
            </a:r>
            <a:endParaRPr b="1">
              <a:latin typeface="Viaoda Libre"/>
              <a:ea typeface="Viaoda Libre"/>
              <a:cs typeface="Viaoda Libre"/>
              <a:sym typeface="Viaoda Libre"/>
            </a:endParaRPr>
          </a:p>
        </p:txBody>
      </p:sp>
      <p:sp>
        <p:nvSpPr>
          <p:cNvPr id="302" name="Google Shape;302;p43"/>
          <p:cNvSpPr txBox="1"/>
          <p:nvPr/>
        </p:nvSpPr>
        <p:spPr>
          <a:xfrm>
            <a:off x="5955625" y="3287225"/>
            <a:ext cx="2265900" cy="811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300">
                <a:solidFill>
                  <a:srgbClr val="366091"/>
                </a:solidFill>
                <a:latin typeface="Viaoda Libre"/>
                <a:ea typeface="Viaoda Libre"/>
                <a:cs typeface="Viaoda Libre"/>
                <a:sym typeface="Viaoda Libre"/>
              </a:rPr>
              <a:t>Razorpay</a:t>
            </a:r>
            <a:r>
              <a:rPr b="1" lang="en" sz="1200">
                <a:latin typeface="Viaoda Libre"/>
                <a:ea typeface="Viaoda Libre"/>
                <a:cs typeface="Viaoda Libre"/>
                <a:sym typeface="Viaoda Libre"/>
              </a:rPr>
              <a:t> Payment Gateway: For payments, we will use Razorpay payment integration using API.</a:t>
            </a:r>
            <a:endParaRPr b="1">
              <a:latin typeface="Viaoda Libre"/>
              <a:ea typeface="Viaoda Libre"/>
              <a:cs typeface="Viaoda Libre"/>
              <a:sym typeface="Viaoda Libre"/>
            </a:endParaRPr>
          </a:p>
        </p:txBody>
      </p:sp>
      <p:sp>
        <p:nvSpPr>
          <p:cNvPr id="303" name="Google Shape;303;p43"/>
          <p:cNvSpPr txBox="1"/>
          <p:nvPr/>
        </p:nvSpPr>
        <p:spPr>
          <a:xfrm>
            <a:off x="451175" y="3978700"/>
            <a:ext cx="1965000" cy="811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300">
                <a:solidFill>
                  <a:srgbClr val="366091"/>
                </a:solidFill>
                <a:latin typeface="Viaoda Libre"/>
                <a:ea typeface="Viaoda Libre"/>
                <a:cs typeface="Viaoda Libre"/>
                <a:sym typeface="Viaoda Libre"/>
              </a:rPr>
              <a:t>MACHINE LEARNING</a:t>
            </a:r>
            <a:r>
              <a:rPr b="1" lang="en" sz="1200">
                <a:latin typeface="Viaoda Libre"/>
                <a:ea typeface="Viaoda Libre"/>
                <a:cs typeface="Viaoda Libre"/>
                <a:sym typeface="Viaoda Libre"/>
              </a:rPr>
              <a:t>:  implementing recommendation  customers</a:t>
            </a:r>
            <a:endParaRPr b="1">
              <a:latin typeface="Viaoda Libre"/>
              <a:ea typeface="Viaoda Libre"/>
              <a:cs typeface="Viaoda Libre"/>
              <a:sym typeface="Viaoda Libre"/>
            </a:endParaRPr>
          </a:p>
        </p:txBody>
      </p:sp>
      <p:sp>
        <p:nvSpPr>
          <p:cNvPr id="304" name="Google Shape;304;p43"/>
          <p:cNvSpPr txBox="1"/>
          <p:nvPr/>
        </p:nvSpPr>
        <p:spPr>
          <a:xfrm>
            <a:off x="3123175" y="3886625"/>
            <a:ext cx="1779600" cy="811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1000"/>
              </a:spcAft>
              <a:buNone/>
            </a:pPr>
            <a:r>
              <a:rPr b="1" lang="en" sz="1300">
                <a:solidFill>
                  <a:srgbClr val="366091"/>
                </a:solidFill>
                <a:latin typeface="Viaoda Libre"/>
                <a:ea typeface="Viaoda Libre"/>
                <a:cs typeface="Viaoda Libre"/>
                <a:sym typeface="Viaoda Libre"/>
              </a:rPr>
              <a:t>GOOGLE MAPS</a:t>
            </a:r>
            <a:r>
              <a:rPr b="1" lang="en" sz="1200">
                <a:latin typeface="Viaoda Libre"/>
                <a:ea typeface="Viaoda Libre"/>
                <a:cs typeface="Viaoda Libre"/>
                <a:sym typeface="Viaoda Libre"/>
              </a:rPr>
              <a:t>: For location services we will use Google Maps API.</a:t>
            </a:r>
            <a:endParaRPr b="1">
              <a:latin typeface="Viaoda Libre"/>
              <a:ea typeface="Viaoda Libre"/>
              <a:cs typeface="Viaoda Libre"/>
              <a:sym typeface="Viaoda Libr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4"/>
          <p:cNvSpPr txBox="1"/>
          <p:nvPr>
            <p:ph idx="1" type="subTitle"/>
          </p:nvPr>
        </p:nvSpPr>
        <p:spPr>
          <a:xfrm>
            <a:off x="120325" y="1470475"/>
            <a:ext cx="4993200" cy="3584700"/>
          </a:xfrm>
          <a:prstGeom prst="rect">
            <a:avLst/>
          </a:prstGeom>
        </p:spPr>
        <p:txBody>
          <a:bodyPr anchorCtr="0" anchor="t" bIns="91425" lIns="91425" spcFirstLastPara="1" rIns="91425" wrap="square" tIns="91425">
            <a:noAutofit/>
          </a:bodyPr>
          <a:lstStyle/>
          <a:p>
            <a:pPr indent="-323850" lvl="0" marL="457200" rtl="0" algn="just">
              <a:lnSpc>
                <a:spcPct val="115000"/>
              </a:lnSpc>
              <a:spcBef>
                <a:spcPts val="0"/>
              </a:spcBef>
              <a:spcAft>
                <a:spcPts val="0"/>
              </a:spcAft>
              <a:buClr>
                <a:srgbClr val="000000"/>
              </a:buClr>
              <a:buSzPts val="1500"/>
              <a:buFont typeface="Times New Roman"/>
              <a:buChar char="➢"/>
            </a:pPr>
            <a:r>
              <a:rPr b="1" lang="en">
                <a:solidFill>
                  <a:srgbClr val="000000"/>
                </a:solidFill>
                <a:latin typeface="Viaoda Libre"/>
                <a:ea typeface="Viaoda Libre"/>
                <a:cs typeface="Viaoda Libre"/>
                <a:sym typeface="Viaoda Libre"/>
              </a:rPr>
              <a:t>The platform will provide a convenient and efficient way for job seekers to access employment opportunities without compromising their family life.</a:t>
            </a:r>
            <a:endParaRPr b="1">
              <a:solidFill>
                <a:srgbClr val="000000"/>
              </a:solidFill>
              <a:latin typeface="Viaoda Libre"/>
              <a:ea typeface="Viaoda Libre"/>
              <a:cs typeface="Viaoda Libre"/>
              <a:sym typeface="Viaoda Libre"/>
            </a:endParaRPr>
          </a:p>
          <a:p>
            <a:pPr indent="-323850" lvl="0" marL="457200" rtl="0" algn="just">
              <a:lnSpc>
                <a:spcPct val="115000"/>
              </a:lnSpc>
              <a:spcBef>
                <a:spcPts val="1000"/>
              </a:spcBef>
              <a:spcAft>
                <a:spcPts val="0"/>
              </a:spcAft>
              <a:buClr>
                <a:srgbClr val="000000"/>
              </a:buClr>
              <a:buSzPts val="1500"/>
              <a:buFont typeface="Times New Roman"/>
              <a:buChar char="➢"/>
            </a:pPr>
            <a:r>
              <a:rPr b="1" lang="en">
                <a:solidFill>
                  <a:srgbClr val="000000"/>
                </a:solidFill>
                <a:latin typeface="Viaoda Libre"/>
                <a:ea typeface="Viaoda Libre"/>
                <a:cs typeface="Viaoda Libre"/>
                <a:sym typeface="Viaoda Libre"/>
              </a:rPr>
              <a:t>By suggesting tailored job options to users based on their skills and preferences, the platform will enhance the overall job-seeking experience.</a:t>
            </a:r>
            <a:endParaRPr b="1">
              <a:solidFill>
                <a:srgbClr val="000000"/>
              </a:solidFill>
              <a:latin typeface="Viaoda Libre"/>
              <a:ea typeface="Viaoda Libre"/>
              <a:cs typeface="Viaoda Libre"/>
              <a:sym typeface="Viaoda Libre"/>
            </a:endParaRPr>
          </a:p>
          <a:p>
            <a:pPr indent="-323850" lvl="0" marL="457200" rtl="0" algn="just">
              <a:lnSpc>
                <a:spcPct val="115000"/>
              </a:lnSpc>
              <a:spcBef>
                <a:spcPts val="1000"/>
              </a:spcBef>
              <a:spcAft>
                <a:spcPts val="0"/>
              </a:spcAft>
              <a:buClr>
                <a:srgbClr val="000000"/>
              </a:buClr>
              <a:buSzPts val="1500"/>
              <a:buFont typeface="Times New Roman"/>
              <a:buChar char="➢"/>
            </a:pPr>
            <a:r>
              <a:rPr b="1" lang="en">
                <a:solidFill>
                  <a:srgbClr val="000000"/>
                </a:solidFill>
                <a:latin typeface="Viaoda Libre"/>
                <a:ea typeface="Viaoda Libre"/>
                <a:cs typeface="Viaoda Libre"/>
                <a:sym typeface="Viaoda Libre"/>
              </a:rPr>
              <a:t>Workers and employers alike will benefit from reduced travel time and costs, leading to increased job satisfaction and productivity.</a:t>
            </a:r>
            <a:endParaRPr b="1">
              <a:solidFill>
                <a:srgbClr val="000000"/>
              </a:solidFill>
              <a:latin typeface="Viaoda Libre"/>
              <a:ea typeface="Viaoda Libre"/>
              <a:cs typeface="Viaoda Libre"/>
              <a:sym typeface="Viaoda Libre"/>
            </a:endParaRPr>
          </a:p>
          <a:p>
            <a:pPr indent="-323850" lvl="0" marL="457200" rtl="0" algn="just">
              <a:lnSpc>
                <a:spcPct val="115000"/>
              </a:lnSpc>
              <a:spcBef>
                <a:spcPts val="1000"/>
              </a:spcBef>
              <a:spcAft>
                <a:spcPts val="0"/>
              </a:spcAft>
              <a:buClr>
                <a:srgbClr val="000000"/>
              </a:buClr>
              <a:buSzPts val="1500"/>
              <a:buFont typeface="Times New Roman"/>
              <a:buChar char="➢"/>
            </a:pPr>
            <a:r>
              <a:rPr b="1" lang="en">
                <a:solidFill>
                  <a:srgbClr val="000000"/>
                </a:solidFill>
                <a:latin typeface="Viaoda Libre"/>
                <a:ea typeface="Viaoda Libre"/>
                <a:cs typeface="Viaoda Libre"/>
                <a:sym typeface="Viaoda Libre"/>
              </a:rPr>
              <a:t>The recommendation system's implementation will lead to improved job matches, increasing the likelihood of long-term employment relationships.</a:t>
            </a:r>
            <a:endParaRPr b="1">
              <a:solidFill>
                <a:srgbClr val="000000"/>
              </a:solidFill>
              <a:latin typeface="Viaoda Libre"/>
              <a:ea typeface="Viaoda Libre"/>
              <a:cs typeface="Viaoda Libre"/>
              <a:sym typeface="Viaoda Libre"/>
            </a:endParaRPr>
          </a:p>
          <a:p>
            <a:pPr indent="-323850" lvl="0" marL="457200" rtl="0" algn="just">
              <a:lnSpc>
                <a:spcPct val="115000"/>
              </a:lnSpc>
              <a:spcBef>
                <a:spcPts val="1000"/>
              </a:spcBef>
              <a:spcAft>
                <a:spcPts val="1000"/>
              </a:spcAft>
              <a:buClr>
                <a:srgbClr val="000000"/>
              </a:buClr>
              <a:buSzPts val="1500"/>
              <a:buFont typeface="Times New Roman"/>
              <a:buChar char="➢"/>
            </a:pPr>
            <a:r>
              <a:rPr b="1" lang="en">
                <a:solidFill>
                  <a:srgbClr val="000000"/>
                </a:solidFill>
                <a:latin typeface="Viaoda Libre"/>
                <a:ea typeface="Viaoda Libre"/>
                <a:cs typeface="Viaoda Libre"/>
                <a:sym typeface="Viaoda Libre"/>
              </a:rPr>
              <a:t>The success of the platform will contribute to the growth of the local economy by fostering job creation and supporting small-scale service providers.</a:t>
            </a:r>
            <a:endParaRPr b="1">
              <a:solidFill>
                <a:srgbClr val="000000"/>
              </a:solidFill>
              <a:latin typeface="Viaoda Libre"/>
              <a:ea typeface="Viaoda Libre"/>
              <a:cs typeface="Viaoda Libre"/>
              <a:sym typeface="Viaoda Libre"/>
            </a:endParaRPr>
          </a:p>
        </p:txBody>
      </p:sp>
      <p:sp>
        <p:nvSpPr>
          <p:cNvPr id="310" name="Google Shape;310;p44"/>
          <p:cNvSpPr txBox="1"/>
          <p:nvPr/>
        </p:nvSpPr>
        <p:spPr>
          <a:xfrm>
            <a:off x="4050625" y="972550"/>
            <a:ext cx="511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3"/>
              <a:ea typeface="Source Sans 3"/>
              <a:cs typeface="Source Sans 3"/>
              <a:sym typeface="Source Sans 3"/>
            </a:endParaRPr>
          </a:p>
        </p:txBody>
      </p:sp>
      <p:sp>
        <p:nvSpPr>
          <p:cNvPr id="311" name="Google Shape;311;p44"/>
          <p:cNvSpPr txBox="1"/>
          <p:nvPr>
            <p:ph type="title"/>
          </p:nvPr>
        </p:nvSpPr>
        <p:spPr>
          <a:xfrm>
            <a:off x="720000" y="521225"/>
            <a:ext cx="4473600" cy="10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EXPECTED OUTCOME</a:t>
            </a:r>
            <a:endParaRPr/>
          </a:p>
        </p:txBody>
      </p:sp>
      <p:sp>
        <p:nvSpPr>
          <p:cNvPr id="312" name="Google Shape;312;p44"/>
          <p:cNvSpPr/>
          <p:nvPr>
            <p:ph idx="2" type="pic"/>
          </p:nvPr>
        </p:nvSpPr>
        <p:spPr>
          <a:xfrm>
            <a:off x="5273100" y="533875"/>
            <a:ext cx="3157800" cy="4075800"/>
          </a:xfrm>
          <a:prstGeom prst="rect">
            <a:avLst/>
          </a:prstGeom>
        </p:spPr>
      </p:sp>
      <p:pic>
        <p:nvPicPr>
          <p:cNvPr id="313" name="Google Shape;313;p44"/>
          <p:cNvPicPr preferRelativeResize="0"/>
          <p:nvPr/>
        </p:nvPicPr>
        <p:blipFill>
          <a:blip r:embed="rId3">
            <a:alphaModFix/>
          </a:blip>
          <a:stretch>
            <a:fillRect/>
          </a:stretch>
        </p:blipFill>
        <p:spPr>
          <a:xfrm>
            <a:off x="5273100" y="533875"/>
            <a:ext cx="3157800" cy="4075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ody Minimalist Theme for Marketing by Slidesgo">
  <a:themeElements>
    <a:clrScheme name="Simple Light">
      <a:dk1>
        <a:srgbClr val="05201D"/>
      </a:dk1>
      <a:lt1>
        <a:srgbClr val="B6C3C7"/>
      </a:lt1>
      <a:dk2>
        <a:srgbClr val="DCE6E8"/>
      </a:dk2>
      <a:lt2>
        <a:srgbClr val="68797B"/>
      </a:lt2>
      <a:accent1>
        <a:srgbClr val="254343"/>
      </a:accent1>
      <a:accent2>
        <a:srgbClr val="FFFFFF"/>
      </a:accent2>
      <a:accent3>
        <a:srgbClr val="FFFFFF"/>
      </a:accent3>
      <a:accent4>
        <a:srgbClr val="FFFFFF"/>
      </a:accent4>
      <a:accent5>
        <a:srgbClr val="FFFFFF"/>
      </a:accent5>
      <a:accent6>
        <a:srgbClr val="FFFFFF"/>
      </a:accent6>
      <a:hlink>
        <a:srgbClr val="05201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